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8"/>
  </p:notesMasterIdLst>
  <p:sldIdLst>
    <p:sldId id="256" r:id="rId2"/>
    <p:sldId id="287" r:id="rId3"/>
    <p:sldId id="317" r:id="rId4"/>
    <p:sldId id="288" r:id="rId5"/>
    <p:sldId id="289" r:id="rId6"/>
    <p:sldId id="315" r:id="rId7"/>
    <p:sldId id="259" r:id="rId8"/>
    <p:sldId id="258" r:id="rId9"/>
    <p:sldId id="291" r:id="rId10"/>
    <p:sldId id="260" r:id="rId11"/>
    <p:sldId id="292" r:id="rId12"/>
    <p:sldId id="293" r:id="rId13"/>
    <p:sldId id="294" r:id="rId14"/>
    <p:sldId id="295" r:id="rId15"/>
    <p:sldId id="263" r:id="rId16"/>
    <p:sldId id="312" r:id="rId17"/>
  </p:sldIdLst>
  <p:sldSz cx="9144000" cy="5143500" type="screen16x9"/>
  <p:notesSz cx="6858000" cy="9144000"/>
  <p:embeddedFontLst>
    <p:embeddedFont>
      <p:font typeface="宋体" pitchFamily="2" charset="-122"/>
      <p:regular r:id="rId19"/>
    </p:embeddedFont>
    <p:embeddedFont>
      <p:font typeface="Nunito" charset="0"/>
      <p:regular r:id="rId20"/>
      <p:bold r:id="rId21"/>
      <p:italic r:id="rId22"/>
      <p:boldItalic r:id="rId23"/>
    </p:embeddedFont>
    <p:embeddedFont>
      <p:font typeface="Patrick Hand" charset="0"/>
      <p:regular r:id="rId24"/>
    </p:embeddedFont>
    <p:embeddedFont>
      <p:font typeface="Roboto Condensed Light" charset="0"/>
      <p:regular r:id="rId25"/>
      <p:italic r:id="rId26"/>
    </p:embeddedFont>
    <p:embeddedFont>
      <p:font typeface="Titan One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tamaran" charset="0"/>
      <p:regular r:id="rId32"/>
      <p:bold r:id="rId33"/>
    </p:embeddedFont>
    <p:embeddedFont>
      <p:font typeface="等线" charset="-122"/>
      <p:regular r:id="rId34"/>
      <p:bold r:id="rId35"/>
    </p:embeddedFont>
    <p:embeddedFont>
      <p:font typeface="Roboto Slab Light" charset="0"/>
      <p:regular r:id="rId36"/>
      <p:bold r:id="rId37"/>
    </p:embeddedFont>
    <p:embeddedFont>
      <p:font typeface="Coiny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87D"/>
    <a:srgbClr val="FF4B4B"/>
    <a:srgbClr val="FCA89C"/>
    <a:srgbClr val="66FFFF"/>
    <a:srgbClr val="D8F6FA"/>
    <a:srgbClr val="30AE12"/>
    <a:srgbClr val="FF4F4F"/>
    <a:srgbClr val="FFFFFF"/>
    <a:srgbClr val="CA1E49"/>
    <a:srgbClr val="1EF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D8FB3C3-3926-4BFD-B7F9-432335090E8C}">
  <a:tblStyle styleId="{CD8FB3C3-3926-4BFD-B7F9-432335090E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43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632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de7f478a5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de7f478a5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33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9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36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de1d9b8f4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de1d9b8f4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de1d9b8f4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de1d9b8f4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23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471154" y="3317473"/>
            <a:ext cx="3275978" cy="1463964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440925" y="3292962"/>
            <a:ext cx="3337867" cy="152592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75444" y="3317473"/>
            <a:ext cx="3275978" cy="1198977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99289" y="3461879"/>
            <a:ext cx="3023995" cy="1136679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723135" y="3614933"/>
            <a:ext cx="2772013" cy="1072883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471154" y="3317473"/>
            <a:ext cx="3275978" cy="1463964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40925" y="3292962"/>
            <a:ext cx="3337867" cy="152592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460931" y="3323648"/>
            <a:ext cx="3275978" cy="1198977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584777" y="3468054"/>
            <a:ext cx="3023995" cy="1136679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08622" y="3621108"/>
            <a:ext cx="2772013" cy="1072883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832467" y="3799829"/>
            <a:ext cx="2543043" cy="986330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603300" y="3792555"/>
            <a:ext cx="5847754" cy="1489611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521282" y="3853070"/>
            <a:ext cx="129373" cy="137481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33042" y="4845048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431743" y="4929651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334919" y="4876892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322463" y="4341656"/>
            <a:ext cx="77201" cy="120325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25522" y="4291599"/>
            <a:ext cx="42537" cy="150994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89611" y="3792555"/>
            <a:ext cx="5847754" cy="1489611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076597" y="4283021"/>
            <a:ext cx="124320" cy="131723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220136" y="3892904"/>
            <a:ext cx="121970" cy="131723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954222" y="3875396"/>
            <a:ext cx="82136" cy="104462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-507592" y="3853070"/>
            <a:ext cx="129373" cy="137481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299686" y="4847515"/>
            <a:ext cx="489643" cy="22749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51963" y="4707097"/>
            <a:ext cx="355453" cy="173320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219352" y="4845048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235509" y="4988404"/>
            <a:ext cx="570722" cy="242648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-418053" y="4929651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-321229" y="4876892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134187" y="5132348"/>
            <a:ext cx="73088" cy="114920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227016" y="5075710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-308774" y="4341656"/>
            <a:ext cx="77201" cy="120325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-211832" y="4291599"/>
            <a:ext cx="42537" cy="150994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289699" y="4213928"/>
            <a:ext cx="77201" cy="121383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230124" y="4163988"/>
            <a:ext cx="42302" cy="151346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9296849" y="3752125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9541042" y="3763214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3749432" y="3805535"/>
            <a:ext cx="6251160" cy="1901951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9198742" y="4081977"/>
            <a:ext cx="440522" cy="198591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9519429" y="4332959"/>
            <a:ext cx="442898" cy="156497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9866483" y="4115245"/>
            <a:ext cx="64726" cy="125265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9804246" y="4069983"/>
            <a:ext cx="45602" cy="156157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8038089" y="4826662"/>
            <a:ext cx="1498205" cy="299302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9310032" y="3752125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9554225" y="3763214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3762614" y="3805535"/>
            <a:ext cx="6251160" cy="1901951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518327" y="4157291"/>
            <a:ext cx="430904" cy="238875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9211925" y="4081977"/>
            <a:ext cx="440522" cy="198591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9532612" y="4332959"/>
            <a:ext cx="442898" cy="156497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715791" y="4093745"/>
            <a:ext cx="62350" cy="125152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651178" y="4048483"/>
            <a:ext cx="45602" cy="156044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9879665" y="4115245"/>
            <a:ext cx="64726" cy="125265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9817429" y="4069983"/>
            <a:ext cx="45602" cy="156157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4585833" y="4925222"/>
            <a:ext cx="74344" cy="119381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4674435" y="4867399"/>
            <a:ext cx="33608" cy="155592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5889393" y="4610330"/>
            <a:ext cx="104361" cy="40317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915693" y="4668944"/>
            <a:ext cx="218785" cy="171556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847016" y="4598423"/>
            <a:ext cx="96623" cy="253946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5930968" y="4502323"/>
            <a:ext cx="172999" cy="145496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5709661" y="4550152"/>
            <a:ext cx="104321" cy="40313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5568899" y="4608726"/>
            <a:ext cx="218785" cy="170714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5759776" y="4538205"/>
            <a:ext cx="96583" cy="253986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599409" y="4441825"/>
            <a:ext cx="172157" cy="145776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5704570" y="4917151"/>
            <a:ext cx="163698" cy="7004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835149" y="4978892"/>
            <a:ext cx="163698" cy="6936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5889393" y="4610330"/>
            <a:ext cx="104361" cy="40317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5915693" y="4668944"/>
            <a:ext cx="218785" cy="171556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847016" y="4598423"/>
            <a:ext cx="96623" cy="253946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930968" y="4502323"/>
            <a:ext cx="172999" cy="145496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5709661" y="4550152"/>
            <a:ext cx="104321" cy="40313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5568899" y="4608726"/>
            <a:ext cx="218785" cy="170714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5759776" y="4538205"/>
            <a:ext cx="96583" cy="253986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5599409" y="4441825"/>
            <a:ext cx="172157" cy="145776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5704570" y="4917151"/>
            <a:ext cx="163698" cy="7004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835149" y="4978892"/>
            <a:ext cx="163698" cy="6936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flipH="1">
            <a:off x="8334014" y="4772659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flipH="1">
            <a:off x="8217922" y="4821013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flipH="1">
            <a:off x="8375357" y="4762837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flipH="1">
            <a:off x="8243092" y="4683559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flipH="1">
            <a:off x="8482317" y="4723016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flipH="1">
            <a:off x="8504010" y="4771336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flipH="1">
            <a:off x="8447359" y="4713160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flipH="1">
            <a:off x="8517307" y="4633650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flipH="1">
            <a:off x="8437534" y="5025773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flipH="1">
            <a:off x="8329812" y="5076706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flipH="1">
            <a:off x="8334014" y="4772659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flipH="1">
            <a:off x="8217922" y="4821013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flipH="1">
            <a:off x="8375357" y="4762837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flipH="1">
            <a:off x="8243092" y="4683559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flipH="1">
            <a:off x="8482317" y="4723016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flipH="1">
            <a:off x="8504010" y="4771336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flipH="1">
            <a:off x="8447359" y="4713160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flipH="1">
            <a:off x="8517307" y="4633650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flipH="1">
            <a:off x="8437534" y="5025773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flipH="1">
            <a:off x="8329812" y="5076706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flipH="1">
            <a:off x="12729" y="4733225"/>
            <a:ext cx="131783" cy="50911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flipH="1">
            <a:off x="-164973" y="4807241"/>
            <a:ext cx="276274" cy="216635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flipH="1">
            <a:off x="76013" y="4718189"/>
            <a:ext cx="122012" cy="32067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flipH="1">
            <a:off x="-126445" y="4596836"/>
            <a:ext cx="218458" cy="183727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flipH="1">
            <a:off x="239741" y="4657234"/>
            <a:ext cx="131733" cy="50906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flipH="1">
            <a:off x="272951" y="4731200"/>
            <a:ext cx="276274" cy="215572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flipH="1">
            <a:off x="186228" y="4642147"/>
            <a:ext cx="121962" cy="320725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flipH="1">
            <a:off x="293304" y="4520440"/>
            <a:ext cx="217394" cy="184082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flipH="1">
            <a:off x="171191" y="5120673"/>
            <a:ext cx="206712" cy="88446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flipH="1">
            <a:off x="6299" y="5198638"/>
            <a:ext cx="206712" cy="87586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flipH="1">
            <a:off x="12729" y="4733225"/>
            <a:ext cx="131783" cy="50911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flipH="1">
            <a:off x="-164973" y="4807241"/>
            <a:ext cx="276274" cy="216635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flipH="1">
            <a:off x="76013" y="4718189"/>
            <a:ext cx="122012" cy="32067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flipH="1">
            <a:off x="-126445" y="4596836"/>
            <a:ext cx="218458" cy="183727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flipH="1">
            <a:off x="239741" y="4657234"/>
            <a:ext cx="131733" cy="50906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flipH="1">
            <a:off x="272951" y="4731200"/>
            <a:ext cx="276274" cy="215572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flipH="1">
            <a:off x="186228" y="4642147"/>
            <a:ext cx="121962" cy="320725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flipH="1">
            <a:off x="293304" y="4520440"/>
            <a:ext cx="217394" cy="184082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flipH="1">
            <a:off x="171191" y="5120673"/>
            <a:ext cx="206712" cy="88446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flipH="1">
            <a:off x="6299" y="5198638"/>
            <a:ext cx="206712" cy="87586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flipH="1">
            <a:off x="2692414" y="4548634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flipH="1">
            <a:off x="2576322" y="4596988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flipH="1">
            <a:off x="2733757" y="4538812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flipH="1">
            <a:off x="2601492" y="4459534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flipH="1">
            <a:off x="2840717" y="4498991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flipH="1">
            <a:off x="2862410" y="4547311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flipH="1">
            <a:off x="2805759" y="4489135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flipH="1">
            <a:off x="2875707" y="4409625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flipH="1">
            <a:off x="2795934" y="4801748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flipH="1">
            <a:off x="2688212" y="4852681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flipH="1">
            <a:off x="2692414" y="4548634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flipH="1">
            <a:off x="2576322" y="4596988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flipH="1">
            <a:off x="2733757" y="4538812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flipH="1">
            <a:off x="2601492" y="4459534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flipH="1">
            <a:off x="2840717" y="4498991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flipH="1">
            <a:off x="2862410" y="4547311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flipH="1">
            <a:off x="2805759" y="4489135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flipH="1">
            <a:off x="2875707" y="4409625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flipH="1">
            <a:off x="2795934" y="4801748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flipH="1">
            <a:off x="2688212" y="4852681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8198576" y="413692"/>
            <a:ext cx="507387" cy="4862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196448" y="417274"/>
            <a:ext cx="508806" cy="48597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8247905" y="462386"/>
            <a:ext cx="398051" cy="380808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8237904" y="477119"/>
            <a:ext cx="262259" cy="37239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198576" y="413675"/>
            <a:ext cx="507387" cy="4862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8196448" y="417257"/>
            <a:ext cx="508806" cy="48597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47905" y="462369"/>
            <a:ext cx="398051" cy="380808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8247905" y="484979"/>
            <a:ext cx="252265" cy="35820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145863" y="2985460"/>
            <a:ext cx="312992" cy="29993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44550" y="2987670"/>
            <a:ext cx="313867" cy="2997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176294" y="3015498"/>
            <a:ext cx="245545" cy="23490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170125" y="3024586"/>
            <a:ext cx="161779" cy="2297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45863" y="2985450"/>
            <a:ext cx="312992" cy="29993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144550" y="2987660"/>
            <a:ext cx="313867" cy="2997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176294" y="3015488"/>
            <a:ext cx="245545" cy="23490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176294" y="3029435"/>
            <a:ext cx="155628" cy="22095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226327" y="153542"/>
            <a:ext cx="429099" cy="41125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227358" y="156354"/>
            <a:ext cx="430299" cy="4110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3212109">
            <a:off x="2267142" y="199738"/>
            <a:ext cx="336633" cy="32208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3212109">
            <a:off x="2292566" y="261568"/>
            <a:ext cx="221793" cy="314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226316" y="153534"/>
            <a:ext cx="429099" cy="41125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227346" y="156346"/>
            <a:ext cx="430299" cy="4110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3212109">
            <a:off x="2267130" y="199730"/>
            <a:ext cx="336633" cy="32208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3211758">
            <a:off x="2299828" y="264564"/>
            <a:ext cx="213340" cy="3029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101225" y="740450"/>
            <a:ext cx="6861300" cy="19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103975" y="2594550"/>
            <a:ext cx="4855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2622750" y="2407300"/>
            <a:ext cx="38985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3112650" y="3118600"/>
            <a:ext cx="29187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93636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152743" y="393476"/>
            <a:ext cx="9351762" cy="5701185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350348" y="334075"/>
            <a:ext cx="9549377" cy="1601000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601425" y="950900"/>
            <a:ext cx="7974300" cy="3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601425" y="3439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08850" y="4478675"/>
            <a:ext cx="520712" cy="500289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7117763" y="139900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7;p2"/>
          <p:cNvSpPr/>
          <p:nvPr userDrawn="1"/>
        </p:nvSpPr>
        <p:spPr>
          <a:xfrm>
            <a:off x="-589611" y="3792555"/>
            <a:ext cx="5847754" cy="1489611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4;p2"/>
          <p:cNvSpPr/>
          <p:nvPr userDrawn="1"/>
        </p:nvSpPr>
        <p:spPr>
          <a:xfrm>
            <a:off x="3762614" y="3805535"/>
            <a:ext cx="6251160" cy="1901951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713825" y="1912350"/>
            <a:ext cx="39045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713825" y="1213500"/>
            <a:ext cx="3351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171688" y="244096"/>
            <a:ext cx="1410073" cy="72057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9"/>
          <p:cNvGrpSpPr/>
          <p:nvPr/>
        </p:nvGrpSpPr>
        <p:grpSpPr>
          <a:xfrm>
            <a:off x="7959431" y="296112"/>
            <a:ext cx="942248" cy="926876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4349375" y="8517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4349375" y="123320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3410775" y="889913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601425" y="343900"/>
            <a:ext cx="30582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4349375" y="1602575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4349375" y="19831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3410775" y="1642428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4349375" y="23558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4349375" y="27355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0775" y="2394944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4349375" y="31101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4349375" y="3495225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3410775" y="3147459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4349375" y="3884875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4349375" y="42702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3410775" y="3935375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341369" y="200050"/>
            <a:ext cx="10276342" cy="1863175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4175049" y="200051"/>
            <a:ext cx="4774152" cy="4774405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47356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5047775" y="3199200"/>
            <a:ext cx="22755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5194050" y="101823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17515" y="5367285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4"/>
          <p:cNvSpPr/>
          <p:nvPr/>
        </p:nvSpPr>
        <p:spPr>
          <a:xfrm>
            <a:off x="18814" y="5451889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4"/>
          <p:cNvSpPr/>
          <p:nvPr/>
        </p:nvSpPr>
        <p:spPr>
          <a:xfrm>
            <a:off x="115638" y="5399129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"/>
          <p:cNvSpPr/>
          <p:nvPr/>
        </p:nvSpPr>
        <p:spPr>
          <a:xfrm>
            <a:off x="3750243" y="5369753"/>
            <a:ext cx="489643" cy="22749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4202520" y="5229334"/>
            <a:ext cx="355453" cy="173320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231204" y="5367285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/>
          <p:nvPr/>
        </p:nvSpPr>
        <p:spPr>
          <a:xfrm>
            <a:off x="686066" y="5510642"/>
            <a:ext cx="570722" cy="242648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4"/>
          <p:cNvSpPr/>
          <p:nvPr/>
        </p:nvSpPr>
        <p:spPr>
          <a:xfrm>
            <a:off x="32503" y="5451889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4"/>
          <p:cNvSpPr/>
          <p:nvPr/>
        </p:nvSpPr>
        <p:spPr>
          <a:xfrm>
            <a:off x="129327" y="5399129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1584744" y="5654585"/>
            <a:ext cx="73088" cy="114920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4"/>
          <p:cNvSpPr/>
          <p:nvPr/>
        </p:nvSpPr>
        <p:spPr>
          <a:xfrm>
            <a:off x="1677573" y="5597948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4"/>
          <p:cNvSpPr/>
          <p:nvPr/>
        </p:nvSpPr>
        <p:spPr>
          <a:xfrm>
            <a:off x="8482093" y="4139300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4"/>
          <p:cNvSpPr/>
          <p:nvPr/>
        </p:nvSpPr>
        <p:spPr>
          <a:xfrm>
            <a:off x="8726286" y="4150389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4"/>
          <p:cNvSpPr/>
          <p:nvPr/>
        </p:nvSpPr>
        <p:spPr>
          <a:xfrm>
            <a:off x="7223333" y="5213837"/>
            <a:ext cx="1498205" cy="299302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4"/>
          <p:cNvSpPr/>
          <p:nvPr/>
        </p:nvSpPr>
        <p:spPr>
          <a:xfrm>
            <a:off x="8495276" y="4139300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8739469" y="4150389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152743" y="4192710"/>
            <a:ext cx="9351762" cy="1901951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3771077" y="5312397"/>
            <a:ext cx="74344" cy="119381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4"/>
          <p:cNvSpPr/>
          <p:nvPr/>
        </p:nvSpPr>
        <p:spPr>
          <a:xfrm>
            <a:off x="3859679" y="5254574"/>
            <a:ext cx="33608" cy="155592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3203280" y="265661"/>
            <a:ext cx="713823" cy="701794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8231289" y="2797538"/>
            <a:ext cx="397773" cy="382216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7172831" y="124875"/>
            <a:ext cx="1755182" cy="896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>
            <a:off x="2" y="62608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549152" y="483724"/>
            <a:ext cx="8009829" cy="4176063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4912352" y="200775"/>
            <a:ext cx="1755182" cy="896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0"/>
          <p:cNvSpPr/>
          <p:nvPr/>
        </p:nvSpPr>
        <p:spPr>
          <a:xfrm flipH="1">
            <a:off x="6792581" y="163783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0"/>
          <p:cNvSpPr/>
          <p:nvPr/>
        </p:nvSpPr>
        <p:spPr>
          <a:xfrm flipH="1">
            <a:off x="327694" y="1716476"/>
            <a:ext cx="2056055" cy="105076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7409135" y="246900"/>
            <a:ext cx="1138618" cy="5818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1"/>
          <p:cNvSpPr/>
          <p:nvPr/>
        </p:nvSpPr>
        <p:spPr>
          <a:xfrm flipH="1">
            <a:off x="-604394" y="40628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1"/>
          <p:cNvSpPr/>
          <p:nvPr/>
        </p:nvSpPr>
        <p:spPr>
          <a:xfrm flipH="1">
            <a:off x="6702688" y="3506875"/>
            <a:ext cx="1442235" cy="7370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3289642" y="204185"/>
            <a:ext cx="384111" cy="368126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3289447" y="207088"/>
            <a:ext cx="385185" cy="36792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3335727" y="242233"/>
            <a:ext cx="301339" cy="28830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3441865" y="268762"/>
            <a:ext cx="198539" cy="28193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3289645" y="204172"/>
            <a:ext cx="384111" cy="368126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3289451" y="207076"/>
            <a:ext cx="385185" cy="36792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3335730" y="242221"/>
            <a:ext cx="301339" cy="28830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3441773" y="273669"/>
            <a:ext cx="191036" cy="2712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22996" y="4480019"/>
            <a:ext cx="469033" cy="44956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22209" y="4483588"/>
            <a:ext cx="470345" cy="44931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279555" y="4527423"/>
            <a:ext cx="367962" cy="35208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403769" y="4570096"/>
            <a:ext cx="242434" cy="34430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23002" y="4480005"/>
            <a:ext cx="469033" cy="44956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22215" y="4483574"/>
            <a:ext cx="470345" cy="44931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279562" y="4527409"/>
            <a:ext cx="367962" cy="35208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403809" y="4575351"/>
            <a:ext cx="233264" cy="33117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1"/>
          <p:cNvSpPr/>
          <p:nvPr/>
        </p:nvSpPr>
        <p:spPr>
          <a:xfrm flipH="1">
            <a:off x="8072352" y="2068447"/>
            <a:ext cx="642127" cy="615418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flipH="1">
            <a:off x="8073250" y="2072980"/>
            <a:ext cx="643923" cy="61507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1"/>
          <p:cNvSpPr/>
          <p:nvPr/>
        </p:nvSpPr>
        <p:spPr>
          <a:xfrm flipH="1">
            <a:off x="8148284" y="2130079"/>
            <a:ext cx="503756" cy="48197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1"/>
          <p:cNvSpPr/>
          <p:nvPr/>
        </p:nvSpPr>
        <p:spPr>
          <a:xfrm flipH="1">
            <a:off x="8332795" y="2148727"/>
            <a:ext cx="331903" cy="47132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1"/>
          <p:cNvSpPr/>
          <p:nvPr/>
        </p:nvSpPr>
        <p:spPr>
          <a:xfrm flipH="1">
            <a:off x="8072352" y="2068425"/>
            <a:ext cx="642127" cy="615418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31"/>
          <p:cNvSpPr/>
          <p:nvPr/>
        </p:nvSpPr>
        <p:spPr>
          <a:xfrm flipH="1">
            <a:off x="8073250" y="2072959"/>
            <a:ext cx="643923" cy="61507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1"/>
          <p:cNvSpPr/>
          <p:nvPr/>
        </p:nvSpPr>
        <p:spPr>
          <a:xfrm flipH="1">
            <a:off x="8148284" y="2130057"/>
            <a:ext cx="503756" cy="48197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31"/>
          <p:cNvSpPr/>
          <p:nvPr/>
        </p:nvSpPr>
        <p:spPr>
          <a:xfrm flipH="1">
            <a:off x="8332691" y="2158675"/>
            <a:ext cx="319348" cy="45339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76" r:id="rId8"/>
    <p:sldLayoutId id="2147483677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55608" y="812075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"/>
          <p:cNvSpPr/>
          <p:nvPr/>
        </p:nvSpPr>
        <p:spPr>
          <a:xfrm>
            <a:off x="7400404" y="1308939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4"/>
          <p:cNvSpPr/>
          <p:nvPr/>
        </p:nvSpPr>
        <p:spPr>
          <a:xfrm>
            <a:off x="5902049" y="45855"/>
            <a:ext cx="978907" cy="500278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575530" y="3111592"/>
            <a:ext cx="2460908" cy="2073713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7045103" y="3190175"/>
            <a:ext cx="1543553" cy="1722453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49983" y="430592"/>
            <a:ext cx="743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3600" b="1" i="1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b="1" i="1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848951" y="1076923"/>
            <a:ext cx="286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A1E49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</a:t>
            </a:r>
            <a:r>
              <a:rPr lang="en-US" sz="4000" b="1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i</a:t>
            </a:r>
            <a:r>
              <a:rPr lang="en-US" sz="4000" b="1" dirty="0" err="1">
                <a:solidFill>
                  <a:schemeClr val="accent6">
                    <a:lumMod val="25000"/>
                  </a:schemeClr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ế</a:t>
            </a:r>
            <a:r>
              <a:rPr lang="en-US" sz="4000" b="1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n</a:t>
            </a:r>
            <a:r>
              <a:rPr lang="en-US" sz="4000" b="1" dirty="0" err="1">
                <a:solidFill>
                  <a:schemeClr val="accent6">
                    <a:lumMod val="25000"/>
                  </a:schemeClr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V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i</a:t>
            </a:r>
            <a:r>
              <a:rPr lang="en-US" sz="4000" b="1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ệ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46" y="1795966"/>
            <a:ext cx="2398447" cy="726934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128345" y="2432835"/>
            <a:ext cx="9008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1 </a:t>
            </a:r>
            <a:r>
              <a:rPr lang="en-US" sz="4400" b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– Đọc: </a:t>
            </a:r>
            <a:r>
              <a:rPr lang="en-US" sz="4400" b="1" dirty="0" err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Cánh</a:t>
            </a:r>
            <a:r>
              <a:rPr lang="en-US" sz="4400" b="1" dirty="0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nhớ</a:t>
            </a:r>
            <a:r>
              <a:rPr lang="en-US" sz="4400" b="1" dirty="0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FFFFFF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chemeClr val="accent6">
                  <a:lumMod val="50000"/>
                </a:schemeClr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  <p:bldP spid="102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144810" y="1"/>
            <a:ext cx="820644" cy="473434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89" y="456014"/>
            <a:ext cx="8751870" cy="4565927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61A31E6-D3C8-474D-992C-EFD665E3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167" y="632795"/>
            <a:ext cx="306335" cy="54173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1608211" y="627528"/>
            <a:ext cx="503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EB7CACD-1378-4CDC-B79A-8B6577C5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9629">
            <a:off x="477411" y="1335219"/>
            <a:ext cx="371319" cy="461418"/>
          </a:xfrm>
          <a:prstGeom prst="rect">
            <a:avLst/>
          </a:prstGeom>
        </p:spPr>
      </p:pic>
      <p:pic>
        <p:nvPicPr>
          <p:cNvPr id="51" name="Graphic 40">
            <a:extLst>
              <a:ext uri="{FF2B5EF4-FFF2-40B4-BE49-F238E27FC236}">
                <a16:creationId xmlns:a16="http://schemas.microsoft.com/office/drawing/2014/main" xmlns="" id="{F2864099-7084-467B-8B4B-9EC8213D5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95639" y="2288673"/>
            <a:ext cx="284275" cy="4331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714245" y="1201605"/>
            <a:ext cx="8069797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002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thay đổi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1926609" y="2264562"/>
            <a:ext cx="6748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276105" y="4283359"/>
            <a:ext cx="7723153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Picture 5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BBC3628B-D22E-44AC-8047-D0A17D675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5" y="4200107"/>
            <a:ext cx="358909" cy="508455"/>
          </a:xfrm>
          <a:prstGeom prst="rect">
            <a:avLst/>
          </a:prstGeom>
        </p:spPr>
      </p:pic>
      <p:grpSp>
        <p:nvGrpSpPr>
          <p:cNvPr id="58" name="Google Shape;1530;p41"/>
          <p:cNvGrpSpPr/>
          <p:nvPr/>
        </p:nvGrpSpPr>
        <p:grpSpPr>
          <a:xfrm>
            <a:off x="-64897" y="2148909"/>
            <a:ext cx="1839794" cy="2042954"/>
            <a:chOff x="1191313" y="2278651"/>
            <a:chExt cx="2320512" cy="2576757"/>
          </a:xfrm>
        </p:grpSpPr>
        <p:grpSp>
          <p:nvGrpSpPr>
            <p:cNvPr id="59" name="Google Shape;1531;p41"/>
            <p:cNvGrpSpPr/>
            <p:nvPr/>
          </p:nvGrpSpPr>
          <p:grpSpPr>
            <a:xfrm rot="-433704">
              <a:off x="1330305" y="2397858"/>
              <a:ext cx="2042505" cy="2338305"/>
              <a:chOff x="1300750" y="1455875"/>
              <a:chExt cx="756100" cy="865600"/>
            </a:xfrm>
          </p:grpSpPr>
          <p:sp>
            <p:nvSpPr>
              <p:cNvPr id="125" name="Google Shape;1532;p41"/>
              <p:cNvSpPr/>
              <p:nvPr/>
            </p:nvSpPr>
            <p:spPr>
              <a:xfrm>
                <a:off x="1341450" y="1657400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533;p41"/>
              <p:cNvSpPr/>
              <p:nvPr/>
            </p:nvSpPr>
            <p:spPr>
              <a:xfrm>
                <a:off x="1320300" y="1637400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534;p41"/>
              <p:cNvSpPr/>
              <p:nvPr/>
            </p:nvSpPr>
            <p:spPr>
              <a:xfrm>
                <a:off x="1482925" y="1528325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535;p41"/>
              <p:cNvSpPr/>
              <p:nvPr/>
            </p:nvSpPr>
            <p:spPr>
              <a:xfrm>
                <a:off x="1462550" y="1508350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536;p41"/>
              <p:cNvSpPr/>
              <p:nvPr/>
            </p:nvSpPr>
            <p:spPr>
              <a:xfrm>
                <a:off x="1769850" y="1557075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37;p41"/>
              <p:cNvSpPr/>
              <p:nvPr/>
            </p:nvSpPr>
            <p:spPr>
              <a:xfrm>
                <a:off x="1750175" y="1537175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38;p41"/>
              <p:cNvSpPr/>
              <p:nvPr/>
            </p:nvSpPr>
            <p:spPr>
              <a:xfrm>
                <a:off x="1401725" y="1643950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39;p41"/>
              <p:cNvSpPr/>
              <p:nvPr/>
            </p:nvSpPr>
            <p:spPr>
              <a:xfrm>
                <a:off x="1386400" y="1624100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40;p41"/>
              <p:cNvSpPr/>
              <p:nvPr/>
            </p:nvSpPr>
            <p:spPr>
              <a:xfrm>
                <a:off x="1681425" y="1475900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541;p41"/>
              <p:cNvSpPr/>
              <p:nvPr/>
            </p:nvSpPr>
            <p:spPr>
              <a:xfrm>
                <a:off x="1661875" y="1455875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542;p41"/>
              <p:cNvSpPr/>
              <p:nvPr/>
            </p:nvSpPr>
            <p:spPr>
              <a:xfrm>
                <a:off x="1656050" y="1545775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543;p41"/>
              <p:cNvSpPr/>
              <p:nvPr/>
            </p:nvSpPr>
            <p:spPr>
              <a:xfrm>
                <a:off x="1636500" y="1526200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544;p41"/>
              <p:cNvSpPr/>
              <p:nvPr/>
            </p:nvSpPr>
            <p:spPr>
              <a:xfrm>
                <a:off x="1320000" y="1861825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545;p41"/>
              <p:cNvSpPr/>
              <p:nvPr/>
            </p:nvSpPr>
            <p:spPr>
              <a:xfrm>
                <a:off x="1300750" y="1842050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546;p41"/>
              <p:cNvSpPr/>
              <p:nvPr/>
            </p:nvSpPr>
            <p:spPr>
              <a:xfrm>
                <a:off x="1351075" y="1818400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547;p41"/>
              <p:cNvSpPr/>
              <p:nvPr/>
            </p:nvSpPr>
            <p:spPr>
              <a:xfrm>
                <a:off x="1331400" y="1798275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548;p41"/>
              <p:cNvSpPr/>
              <p:nvPr/>
            </p:nvSpPr>
            <p:spPr>
              <a:xfrm>
                <a:off x="1403325" y="1779475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549;p41"/>
              <p:cNvSpPr/>
              <p:nvPr/>
            </p:nvSpPr>
            <p:spPr>
              <a:xfrm>
                <a:off x="1384275" y="1759775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550;p41"/>
              <p:cNvSpPr/>
              <p:nvPr/>
            </p:nvSpPr>
            <p:spPr>
              <a:xfrm>
                <a:off x="1574100" y="1657925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551;p41"/>
              <p:cNvSpPr/>
              <p:nvPr/>
            </p:nvSpPr>
            <p:spPr>
              <a:xfrm>
                <a:off x="1398025" y="1742775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552;p41"/>
              <p:cNvSpPr/>
              <p:nvPr/>
            </p:nvSpPr>
            <p:spPr>
              <a:xfrm>
                <a:off x="15334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553;p41"/>
              <p:cNvSpPr/>
              <p:nvPr/>
            </p:nvSpPr>
            <p:spPr>
              <a:xfrm>
                <a:off x="17597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554;p41"/>
              <p:cNvSpPr/>
              <p:nvPr/>
            </p:nvSpPr>
            <p:spPr>
              <a:xfrm>
                <a:off x="1655000" y="1911650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555;p41"/>
              <p:cNvSpPr/>
              <p:nvPr/>
            </p:nvSpPr>
            <p:spPr>
              <a:xfrm>
                <a:off x="1655000" y="1909000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556;p41"/>
              <p:cNvSpPr/>
              <p:nvPr/>
            </p:nvSpPr>
            <p:spPr>
              <a:xfrm>
                <a:off x="1579925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57;p41"/>
              <p:cNvSpPr/>
              <p:nvPr/>
            </p:nvSpPr>
            <p:spPr>
              <a:xfrm>
                <a:off x="1813100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58;p41"/>
              <p:cNvSpPr/>
              <p:nvPr/>
            </p:nvSpPr>
            <p:spPr>
              <a:xfrm>
                <a:off x="1357850" y="1934875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59;p41"/>
              <p:cNvSpPr/>
              <p:nvPr/>
            </p:nvSpPr>
            <p:spPr>
              <a:xfrm>
                <a:off x="1348325" y="1927400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60;p41"/>
              <p:cNvSpPr/>
              <p:nvPr/>
            </p:nvSpPr>
            <p:spPr>
              <a:xfrm>
                <a:off x="1497975" y="1535200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61;p41"/>
              <p:cNvSpPr/>
              <p:nvPr/>
            </p:nvSpPr>
            <p:spPr>
              <a:xfrm>
                <a:off x="1784000" y="1563225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62;p41"/>
              <p:cNvSpPr/>
              <p:nvPr/>
            </p:nvSpPr>
            <p:spPr>
              <a:xfrm>
                <a:off x="1417600" y="1649100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3;p41"/>
              <p:cNvSpPr/>
              <p:nvPr/>
            </p:nvSpPr>
            <p:spPr>
              <a:xfrm>
                <a:off x="1692550" y="1481450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64;p41"/>
              <p:cNvSpPr/>
              <p:nvPr/>
            </p:nvSpPr>
            <p:spPr>
              <a:xfrm>
                <a:off x="1668225" y="1551575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65;p41"/>
              <p:cNvSpPr/>
              <p:nvPr/>
            </p:nvSpPr>
            <p:spPr>
              <a:xfrm>
                <a:off x="1327400" y="1862875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66;p41"/>
              <p:cNvSpPr/>
              <p:nvPr/>
            </p:nvSpPr>
            <p:spPr>
              <a:xfrm>
                <a:off x="1358925" y="1819275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567;p41"/>
              <p:cNvSpPr/>
              <p:nvPr/>
            </p:nvSpPr>
            <p:spPr>
              <a:xfrm>
                <a:off x="1410725" y="1780325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1568;p41"/>
            <p:cNvGrpSpPr/>
            <p:nvPr/>
          </p:nvGrpSpPr>
          <p:grpSpPr>
            <a:xfrm rot="-433704">
              <a:off x="2867839" y="2932953"/>
              <a:ext cx="397101" cy="463150"/>
              <a:chOff x="1886563" y="1688438"/>
              <a:chExt cx="147000" cy="171450"/>
            </a:xfrm>
          </p:grpSpPr>
          <p:sp>
            <p:nvSpPr>
              <p:cNvPr id="118" name="Google Shape;1569;p41"/>
              <p:cNvSpPr/>
              <p:nvPr/>
            </p:nvSpPr>
            <p:spPr>
              <a:xfrm flipH="1">
                <a:off x="1920388" y="177071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0;p41"/>
              <p:cNvSpPr/>
              <p:nvPr/>
            </p:nvSpPr>
            <p:spPr>
              <a:xfrm flipH="1">
                <a:off x="1900313" y="172693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1;p41"/>
              <p:cNvSpPr/>
              <p:nvPr/>
            </p:nvSpPr>
            <p:spPr>
              <a:xfrm flipH="1">
                <a:off x="1907163" y="170813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2;p41"/>
              <p:cNvSpPr/>
              <p:nvPr/>
            </p:nvSpPr>
            <p:spPr>
              <a:xfrm flipH="1">
                <a:off x="1886563" y="168843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573;p41"/>
              <p:cNvSpPr/>
              <p:nvPr/>
            </p:nvSpPr>
            <p:spPr>
              <a:xfrm flipH="1">
                <a:off x="1932013" y="179153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574;p41"/>
              <p:cNvSpPr/>
              <p:nvPr/>
            </p:nvSpPr>
            <p:spPr>
              <a:xfrm flipH="1">
                <a:off x="1916688" y="174793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575;p41"/>
              <p:cNvSpPr/>
              <p:nvPr/>
            </p:nvSpPr>
            <p:spPr>
              <a:xfrm flipH="1">
                <a:off x="1899788" y="170898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1576;p41"/>
            <p:cNvSpPr/>
            <p:nvPr/>
          </p:nvSpPr>
          <p:spPr>
            <a:xfrm rot="-433704">
              <a:off x="1985864" y="4506620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77;p41"/>
            <p:cNvSpPr/>
            <p:nvPr/>
          </p:nvSpPr>
          <p:spPr>
            <a:xfrm rot="-433704">
              <a:off x="1962652" y="4496200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78;p41"/>
            <p:cNvSpPr/>
            <p:nvPr/>
          </p:nvSpPr>
          <p:spPr>
            <a:xfrm rot="-433704">
              <a:off x="2775026" y="4425682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79;p41"/>
            <p:cNvSpPr/>
            <p:nvPr/>
          </p:nvSpPr>
          <p:spPr>
            <a:xfrm rot="-433704">
              <a:off x="2738816" y="4421034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80;p41"/>
            <p:cNvSpPr/>
            <p:nvPr/>
          </p:nvSpPr>
          <p:spPr>
            <a:xfrm rot="-433704">
              <a:off x="3070402" y="3431179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81;p41"/>
            <p:cNvSpPr/>
            <p:nvPr/>
          </p:nvSpPr>
          <p:spPr>
            <a:xfrm rot="-433704">
              <a:off x="3068984" y="3408727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1582;p41"/>
            <p:cNvGrpSpPr/>
            <p:nvPr/>
          </p:nvGrpSpPr>
          <p:grpSpPr>
            <a:xfrm rot="-433704">
              <a:off x="1330327" y="2397896"/>
              <a:ext cx="2042505" cy="2338305"/>
              <a:chOff x="1012625" y="1467788"/>
              <a:chExt cx="756100" cy="865600"/>
            </a:xfrm>
          </p:grpSpPr>
          <p:sp>
            <p:nvSpPr>
              <p:cNvPr id="82" name="Google Shape;1583;p41"/>
              <p:cNvSpPr/>
              <p:nvPr/>
            </p:nvSpPr>
            <p:spPr>
              <a:xfrm>
                <a:off x="1053325" y="1669313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84;p41"/>
              <p:cNvSpPr/>
              <p:nvPr/>
            </p:nvSpPr>
            <p:spPr>
              <a:xfrm>
                <a:off x="1032175" y="1649313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85;p41"/>
              <p:cNvSpPr/>
              <p:nvPr/>
            </p:nvSpPr>
            <p:spPr>
              <a:xfrm>
                <a:off x="1194800" y="1540238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86;p41"/>
              <p:cNvSpPr/>
              <p:nvPr/>
            </p:nvSpPr>
            <p:spPr>
              <a:xfrm>
                <a:off x="1174425" y="1520263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87;p41"/>
              <p:cNvSpPr/>
              <p:nvPr/>
            </p:nvSpPr>
            <p:spPr>
              <a:xfrm>
                <a:off x="1481725" y="1568988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88;p41"/>
              <p:cNvSpPr/>
              <p:nvPr/>
            </p:nvSpPr>
            <p:spPr>
              <a:xfrm>
                <a:off x="1462050" y="1549088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89;p41"/>
              <p:cNvSpPr/>
              <p:nvPr/>
            </p:nvSpPr>
            <p:spPr>
              <a:xfrm>
                <a:off x="1113600" y="1655863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90;p41"/>
              <p:cNvSpPr/>
              <p:nvPr/>
            </p:nvSpPr>
            <p:spPr>
              <a:xfrm>
                <a:off x="1098275" y="1636013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91;p41"/>
              <p:cNvSpPr/>
              <p:nvPr/>
            </p:nvSpPr>
            <p:spPr>
              <a:xfrm>
                <a:off x="1393300" y="1487813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92;p41"/>
              <p:cNvSpPr/>
              <p:nvPr/>
            </p:nvSpPr>
            <p:spPr>
              <a:xfrm>
                <a:off x="1373750" y="1467788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93;p41"/>
              <p:cNvSpPr/>
              <p:nvPr/>
            </p:nvSpPr>
            <p:spPr>
              <a:xfrm>
                <a:off x="1367925" y="1557688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94;p41"/>
              <p:cNvSpPr/>
              <p:nvPr/>
            </p:nvSpPr>
            <p:spPr>
              <a:xfrm>
                <a:off x="1348375" y="1538113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95;p41"/>
              <p:cNvSpPr/>
              <p:nvPr/>
            </p:nvSpPr>
            <p:spPr>
              <a:xfrm>
                <a:off x="1031875" y="1873738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96;p41"/>
              <p:cNvSpPr/>
              <p:nvPr/>
            </p:nvSpPr>
            <p:spPr>
              <a:xfrm>
                <a:off x="1012625" y="185396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97;p41"/>
              <p:cNvSpPr/>
              <p:nvPr/>
            </p:nvSpPr>
            <p:spPr>
              <a:xfrm>
                <a:off x="1062950" y="1830313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98;p41"/>
              <p:cNvSpPr/>
              <p:nvPr/>
            </p:nvSpPr>
            <p:spPr>
              <a:xfrm>
                <a:off x="1043275" y="181018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99;p41"/>
              <p:cNvSpPr/>
              <p:nvPr/>
            </p:nvSpPr>
            <p:spPr>
              <a:xfrm>
                <a:off x="1115200" y="179138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00;p41"/>
              <p:cNvSpPr/>
              <p:nvPr/>
            </p:nvSpPr>
            <p:spPr>
              <a:xfrm>
                <a:off x="1096150" y="177168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01;p41"/>
              <p:cNvSpPr/>
              <p:nvPr/>
            </p:nvSpPr>
            <p:spPr>
              <a:xfrm>
                <a:off x="1285975" y="1669838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02;p41"/>
              <p:cNvSpPr/>
              <p:nvPr/>
            </p:nvSpPr>
            <p:spPr>
              <a:xfrm>
                <a:off x="1109900" y="1754688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03;p41"/>
              <p:cNvSpPr/>
              <p:nvPr/>
            </p:nvSpPr>
            <p:spPr>
              <a:xfrm>
                <a:off x="12452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604;p41"/>
              <p:cNvSpPr/>
              <p:nvPr/>
            </p:nvSpPr>
            <p:spPr>
              <a:xfrm>
                <a:off x="14715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605;p41"/>
              <p:cNvSpPr/>
              <p:nvPr/>
            </p:nvSpPr>
            <p:spPr>
              <a:xfrm>
                <a:off x="1366875" y="1923563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606;p41"/>
              <p:cNvSpPr/>
              <p:nvPr/>
            </p:nvSpPr>
            <p:spPr>
              <a:xfrm>
                <a:off x="1366875" y="1920913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07;p41"/>
              <p:cNvSpPr/>
              <p:nvPr/>
            </p:nvSpPr>
            <p:spPr>
              <a:xfrm>
                <a:off x="1291800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08;p41"/>
              <p:cNvSpPr/>
              <p:nvPr/>
            </p:nvSpPr>
            <p:spPr>
              <a:xfrm>
                <a:off x="1524975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09;p41"/>
              <p:cNvSpPr/>
              <p:nvPr/>
            </p:nvSpPr>
            <p:spPr>
              <a:xfrm>
                <a:off x="1069725" y="1946788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10;p41"/>
              <p:cNvSpPr/>
              <p:nvPr/>
            </p:nvSpPr>
            <p:spPr>
              <a:xfrm>
                <a:off x="1060200" y="1939313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11;p41"/>
              <p:cNvSpPr/>
              <p:nvPr/>
            </p:nvSpPr>
            <p:spPr>
              <a:xfrm>
                <a:off x="1209850" y="1547113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12;p41"/>
              <p:cNvSpPr/>
              <p:nvPr/>
            </p:nvSpPr>
            <p:spPr>
              <a:xfrm>
                <a:off x="1495875" y="1575138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13;p41"/>
              <p:cNvSpPr/>
              <p:nvPr/>
            </p:nvSpPr>
            <p:spPr>
              <a:xfrm>
                <a:off x="1129475" y="1661013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14;p41"/>
              <p:cNvSpPr/>
              <p:nvPr/>
            </p:nvSpPr>
            <p:spPr>
              <a:xfrm>
                <a:off x="1404425" y="1493363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15;p41"/>
              <p:cNvSpPr/>
              <p:nvPr/>
            </p:nvSpPr>
            <p:spPr>
              <a:xfrm>
                <a:off x="1380100" y="1563488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16;p41"/>
              <p:cNvSpPr/>
              <p:nvPr/>
            </p:nvSpPr>
            <p:spPr>
              <a:xfrm>
                <a:off x="1039275" y="187478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17;p41"/>
              <p:cNvSpPr/>
              <p:nvPr/>
            </p:nvSpPr>
            <p:spPr>
              <a:xfrm>
                <a:off x="1070800" y="183118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18;p41"/>
              <p:cNvSpPr/>
              <p:nvPr/>
            </p:nvSpPr>
            <p:spPr>
              <a:xfrm>
                <a:off x="1122600" y="179223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1619;p41"/>
            <p:cNvGrpSpPr/>
            <p:nvPr/>
          </p:nvGrpSpPr>
          <p:grpSpPr>
            <a:xfrm rot="-433704">
              <a:off x="2867862" y="2932991"/>
              <a:ext cx="397101" cy="463150"/>
              <a:chOff x="1598438" y="1700350"/>
              <a:chExt cx="147000" cy="171450"/>
            </a:xfrm>
          </p:grpSpPr>
          <p:sp>
            <p:nvSpPr>
              <p:cNvPr id="75" name="Google Shape;1620;p41"/>
              <p:cNvSpPr/>
              <p:nvPr/>
            </p:nvSpPr>
            <p:spPr>
              <a:xfrm flipH="1">
                <a:off x="1632263" y="1782625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21;p41"/>
              <p:cNvSpPr/>
              <p:nvPr/>
            </p:nvSpPr>
            <p:spPr>
              <a:xfrm flipH="1">
                <a:off x="1612188" y="1738850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22;p41"/>
              <p:cNvSpPr/>
              <p:nvPr/>
            </p:nvSpPr>
            <p:spPr>
              <a:xfrm flipH="1">
                <a:off x="1619038" y="1720050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23;p41"/>
              <p:cNvSpPr/>
              <p:nvPr/>
            </p:nvSpPr>
            <p:spPr>
              <a:xfrm flipH="1">
                <a:off x="1598438" y="1700350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24;p41"/>
              <p:cNvSpPr/>
              <p:nvPr/>
            </p:nvSpPr>
            <p:spPr>
              <a:xfrm flipH="1">
                <a:off x="1643888" y="1803450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25;p41"/>
              <p:cNvSpPr/>
              <p:nvPr/>
            </p:nvSpPr>
            <p:spPr>
              <a:xfrm flipH="1">
                <a:off x="1628563" y="1759850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26;p41"/>
              <p:cNvSpPr/>
              <p:nvPr/>
            </p:nvSpPr>
            <p:spPr>
              <a:xfrm flipH="1">
                <a:off x="1611663" y="1720900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1627;p41"/>
            <p:cNvSpPr/>
            <p:nvPr/>
          </p:nvSpPr>
          <p:spPr>
            <a:xfrm rot="-433704">
              <a:off x="1985868" y="4506654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8;p41"/>
            <p:cNvSpPr/>
            <p:nvPr/>
          </p:nvSpPr>
          <p:spPr>
            <a:xfrm rot="-433704">
              <a:off x="1962656" y="4496233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9;p41"/>
            <p:cNvSpPr/>
            <p:nvPr/>
          </p:nvSpPr>
          <p:spPr>
            <a:xfrm rot="-433704">
              <a:off x="2775030" y="4425716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0;p41"/>
            <p:cNvSpPr/>
            <p:nvPr/>
          </p:nvSpPr>
          <p:spPr>
            <a:xfrm rot="-433704">
              <a:off x="2738820" y="4421067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1;p41"/>
            <p:cNvSpPr/>
            <p:nvPr/>
          </p:nvSpPr>
          <p:spPr>
            <a:xfrm rot="-433704">
              <a:off x="3070406" y="3431212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2;p41"/>
            <p:cNvSpPr/>
            <p:nvPr/>
          </p:nvSpPr>
          <p:spPr>
            <a:xfrm rot="-433704">
              <a:off x="3068988" y="3408760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44194" y="2872859"/>
            <a:ext cx="5941170" cy="381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552701" y="3339639"/>
            <a:ext cx="6050610" cy="3810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2552700" y="3809541"/>
            <a:ext cx="6231341" cy="381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3155887" y="-25790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53" grpId="0"/>
      <p:bldP spid="54" grpId="0"/>
      <p:bldP spid="5" grpId="0" animBg="1"/>
      <p:bldP spid="163" grpId="0" animBg="1"/>
      <p:bldP spid="164" grpId="0" animBg="1"/>
      <p:bldP spid="1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144810" y="1"/>
            <a:ext cx="820644" cy="473434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89" y="539998"/>
            <a:ext cx="8726930" cy="448194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61A31E6-D3C8-474D-992C-EFD665E3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770" y="674186"/>
            <a:ext cx="391897" cy="60753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1761453" y="665417"/>
            <a:ext cx="569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3244406" y="-12319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637281" y="1281718"/>
            <a:ext cx="3789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</a:t>
            </a: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8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xmlns="" id="{48A3C3B2-CA2D-4DCB-ACEA-5AD1F4B56B73}"/>
              </a:ext>
            </a:extLst>
          </p:cNvPr>
          <p:cNvGrpSpPr/>
          <p:nvPr/>
        </p:nvGrpSpPr>
        <p:grpSpPr>
          <a:xfrm>
            <a:off x="2074653" y="1349586"/>
            <a:ext cx="694705" cy="561403"/>
            <a:chOff x="1472551" y="1769815"/>
            <a:chExt cx="693881" cy="561403"/>
          </a:xfrm>
        </p:grpSpPr>
        <p:sp>
          <p:nvSpPr>
            <p:cNvPr id="199" name="Oval 11">
              <a:extLst>
                <a:ext uri="{FF2B5EF4-FFF2-40B4-BE49-F238E27FC236}">
                  <a16:creationId xmlns:a16="http://schemas.microsoft.com/office/drawing/2014/main" xmlns="" id="{45DC2FA2-7CDF-4847-9BFA-ABF74670035E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6E36105E-6B54-4D26-BFDE-C6E5FD9C6C3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03" name="Google Shape;3171;p63"/>
          <p:cNvGrpSpPr/>
          <p:nvPr/>
        </p:nvGrpSpPr>
        <p:grpSpPr>
          <a:xfrm>
            <a:off x="6903918" y="2228012"/>
            <a:ext cx="1797813" cy="1021930"/>
            <a:chOff x="1463027" y="2889977"/>
            <a:chExt cx="856634" cy="486936"/>
          </a:xfrm>
        </p:grpSpPr>
        <p:grpSp>
          <p:nvGrpSpPr>
            <p:cNvPr id="204" name="Google Shape;3172;p63"/>
            <p:cNvGrpSpPr/>
            <p:nvPr/>
          </p:nvGrpSpPr>
          <p:grpSpPr>
            <a:xfrm>
              <a:off x="1463027" y="2889992"/>
              <a:ext cx="856634" cy="486921"/>
              <a:chOff x="1463027" y="2889992"/>
              <a:chExt cx="856634" cy="486921"/>
            </a:xfrm>
          </p:grpSpPr>
          <p:sp>
            <p:nvSpPr>
              <p:cNvPr id="218" name="Google Shape;3173;p63"/>
              <p:cNvSpPr/>
              <p:nvPr/>
            </p:nvSpPr>
            <p:spPr>
              <a:xfrm>
                <a:off x="1486193" y="2913602"/>
                <a:ext cx="809061" cy="439522"/>
              </a:xfrm>
              <a:custGeom>
                <a:avLst/>
                <a:gdLst/>
                <a:ahLst/>
                <a:cxnLst/>
                <a:rect l="l" t="t" r="r" b="b"/>
                <a:pathLst>
                  <a:path w="27347" h="14855" extrusionOk="0">
                    <a:moveTo>
                      <a:pt x="17064" y="0"/>
                    </a:moveTo>
                    <a:cubicBezTo>
                      <a:pt x="15493" y="0"/>
                      <a:pt x="14267" y="248"/>
                      <a:pt x="13980" y="325"/>
                    </a:cubicBezTo>
                    <a:cubicBezTo>
                      <a:pt x="8692" y="1742"/>
                      <a:pt x="6937" y="6268"/>
                      <a:pt x="6366" y="9906"/>
                    </a:cubicBezTo>
                    <a:cubicBezTo>
                      <a:pt x="5027" y="7868"/>
                      <a:pt x="3576" y="5396"/>
                      <a:pt x="2100" y="5396"/>
                    </a:cubicBezTo>
                    <a:cubicBezTo>
                      <a:pt x="2013" y="5396"/>
                      <a:pt x="1927" y="5405"/>
                      <a:pt x="1840" y="5422"/>
                    </a:cubicBezTo>
                    <a:cubicBezTo>
                      <a:pt x="804" y="5634"/>
                      <a:pt x="127" y="8362"/>
                      <a:pt x="804" y="9504"/>
                    </a:cubicBezTo>
                    <a:cubicBezTo>
                      <a:pt x="275" y="10075"/>
                      <a:pt x="0" y="10858"/>
                      <a:pt x="85" y="11640"/>
                    </a:cubicBezTo>
                    <a:cubicBezTo>
                      <a:pt x="169" y="12804"/>
                      <a:pt x="571" y="13903"/>
                      <a:pt x="1227" y="14855"/>
                    </a:cubicBezTo>
                    <a:lnTo>
                      <a:pt x="27346" y="14855"/>
                    </a:lnTo>
                    <a:cubicBezTo>
                      <a:pt x="27346" y="14855"/>
                      <a:pt x="27156" y="8447"/>
                      <a:pt x="25231" y="4386"/>
                    </a:cubicBezTo>
                    <a:cubicBezTo>
                      <a:pt x="23529" y="741"/>
                      <a:pt x="19781" y="0"/>
                      <a:pt x="17064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174;p63"/>
              <p:cNvSpPr/>
              <p:nvPr/>
            </p:nvSpPr>
            <p:spPr>
              <a:xfrm>
                <a:off x="1463027" y="2889992"/>
                <a:ext cx="856634" cy="486921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16457" extrusionOk="0">
                    <a:moveTo>
                      <a:pt x="17904" y="1603"/>
                    </a:moveTo>
                    <a:cubicBezTo>
                      <a:pt x="20390" y="1603"/>
                      <a:pt x="23775" y="2259"/>
                      <a:pt x="25295" y="5501"/>
                    </a:cubicBezTo>
                    <a:cubicBezTo>
                      <a:pt x="26712" y="8547"/>
                      <a:pt x="27156" y="13052"/>
                      <a:pt x="27283" y="14870"/>
                    </a:cubicBezTo>
                    <a:lnTo>
                      <a:pt x="2433" y="14870"/>
                    </a:lnTo>
                    <a:cubicBezTo>
                      <a:pt x="2010" y="14088"/>
                      <a:pt x="1735" y="13242"/>
                      <a:pt x="1629" y="12354"/>
                    </a:cubicBezTo>
                    <a:cubicBezTo>
                      <a:pt x="1587" y="11804"/>
                      <a:pt x="1777" y="11275"/>
                      <a:pt x="2137" y="10873"/>
                    </a:cubicBezTo>
                    <a:lnTo>
                      <a:pt x="2581" y="10429"/>
                    </a:lnTo>
                    <a:lnTo>
                      <a:pt x="2264" y="9900"/>
                    </a:lnTo>
                    <a:cubicBezTo>
                      <a:pt x="2031" y="9520"/>
                      <a:pt x="2052" y="8674"/>
                      <a:pt x="2285" y="7912"/>
                    </a:cubicBezTo>
                    <a:cubicBezTo>
                      <a:pt x="2369" y="7574"/>
                      <a:pt x="2538" y="7257"/>
                      <a:pt x="2771" y="7003"/>
                    </a:cubicBezTo>
                    <a:cubicBezTo>
                      <a:pt x="2807" y="6995"/>
                      <a:pt x="2844" y="6992"/>
                      <a:pt x="2882" y="6992"/>
                    </a:cubicBezTo>
                    <a:cubicBezTo>
                      <a:pt x="3796" y="6992"/>
                      <a:pt x="5179" y="9135"/>
                      <a:pt x="6113" y="10577"/>
                    </a:cubicBezTo>
                    <a:lnTo>
                      <a:pt x="6493" y="11148"/>
                    </a:lnTo>
                    <a:lnTo>
                      <a:pt x="7635" y="12861"/>
                    </a:lnTo>
                    <a:lnTo>
                      <a:pt x="7932" y="10831"/>
                    </a:lnTo>
                    <a:cubicBezTo>
                      <a:pt x="8439" y="7468"/>
                      <a:pt x="10068" y="3196"/>
                      <a:pt x="14953" y="1906"/>
                    </a:cubicBezTo>
                    <a:cubicBezTo>
                      <a:pt x="14979" y="1897"/>
                      <a:pt x="16240" y="1603"/>
                      <a:pt x="17904" y="1603"/>
                    </a:cubicBezTo>
                    <a:close/>
                    <a:moveTo>
                      <a:pt x="17749" y="1"/>
                    </a:moveTo>
                    <a:cubicBezTo>
                      <a:pt x="16409" y="1"/>
                      <a:pt x="15255" y="177"/>
                      <a:pt x="14551" y="362"/>
                    </a:cubicBezTo>
                    <a:cubicBezTo>
                      <a:pt x="9772" y="1631"/>
                      <a:pt x="7657" y="5269"/>
                      <a:pt x="6768" y="8674"/>
                    </a:cubicBezTo>
                    <a:cubicBezTo>
                      <a:pt x="5592" y="6939"/>
                      <a:pt x="4364" y="5415"/>
                      <a:pt x="2906" y="5415"/>
                    </a:cubicBezTo>
                    <a:cubicBezTo>
                      <a:pt x="2765" y="5415"/>
                      <a:pt x="2621" y="5429"/>
                      <a:pt x="2475" y="5459"/>
                    </a:cubicBezTo>
                    <a:cubicBezTo>
                      <a:pt x="1862" y="5586"/>
                      <a:pt x="1333" y="6072"/>
                      <a:pt x="973" y="6897"/>
                    </a:cubicBezTo>
                    <a:cubicBezTo>
                      <a:pt x="550" y="7849"/>
                      <a:pt x="360" y="9181"/>
                      <a:pt x="677" y="10175"/>
                    </a:cubicBezTo>
                    <a:cubicBezTo>
                      <a:pt x="212" y="10873"/>
                      <a:pt x="1" y="11698"/>
                      <a:pt x="64" y="12502"/>
                    </a:cubicBezTo>
                    <a:cubicBezTo>
                      <a:pt x="191" y="13813"/>
                      <a:pt x="635" y="15061"/>
                      <a:pt x="1375" y="16139"/>
                    </a:cubicBezTo>
                    <a:lnTo>
                      <a:pt x="1608" y="16457"/>
                    </a:lnTo>
                    <a:lnTo>
                      <a:pt x="28954" y="16457"/>
                    </a:lnTo>
                    <a:lnTo>
                      <a:pt x="28933" y="15632"/>
                    </a:lnTo>
                    <a:cubicBezTo>
                      <a:pt x="28912" y="15357"/>
                      <a:pt x="28700" y="9012"/>
                      <a:pt x="26733" y="4846"/>
                    </a:cubicBezTo>
                    <a:cubicBezTo>
                      <a:pt x="24919" y="936"/>
                      <a:pt x="20840" y="1"/>
                      <a:pt x="177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175;p63"/>
              <p:cNvSpPr/>
              <p:nvPr/>
            </p:nvSpPr>
            <p:spPr>
              <a:xfrm>
                <a:off x="1485542" y="3074377"/>
                <a:ext cx="273484" cy="278744"/>
              </a:xfrm>
              <a:custGeom>
                <a:avLst/>
                <a:gdLst/>
                <a:ahLst/>
                <a:cxnLst/>
                <a:rect l="l" t="t" r="r" b="b"/>
                <a:pathLst>
                  <a:path w="9244" h="9421" extrusionOk="0">
                    <a:moveTo>
                      <a:pt x="1864" y="1"/>
                    </a:moveTo>
                    <a:cubicBezTo>
                      <a:pt x="781" y="1"/>
                      <a:pt x="87" y="2860"/>
                      <a:pt x="805" y="4070"/>
                    </a:cubicBezTo>
                    <a:cubicBezTo>
                      <a:pt x="276" y="4641"/>
                      <a:pt x="1" y="5424"/>
                      <a:pt x="64" y="6206"/>
                    </a:cubicBezTo>
                    <a:cubicBezTo>
                      <a:pt x="170" y="7370"/>
                      <a:pt x="572" y="8469"/>
                      <a:pt x="1228" y="9421"/>
                    </a:cubicBezTo>
                    <a:lnTo>
                      <a:pt x="9243" y="9421"/>
                    </a:lnTo>
                    <a:cubicBezTo>
                      <a:pt x="8376" y="7729"/>
                      <a:pt x="7424" y="6079"/>
                      <a:pt x="6367" y="4472"/>
                    </a:cubicBezTo>
                    <a:cubicBezTo>
                      <a:pt x="4950" y="2315"/>
                      <a:pt x="3258" y="221"/>
                      <a:pt x="1968" y="10"/>
                    </a:cubicBezTo>
                    <a:cubicBezTo>
                      <a:pt x="1933" y="4"/>
                      <a:pt x="1898" y="1"/>
                      <a:pt x="1864" y="1"/>
                    </a:cubicBezTo>
                    <a:close/>
                  </a:path>
                </a:pathLst>
              </a:custGeom>
              <a:solidFill>
                <a:srgbClr val="E5C674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176;p63"/>
              <p:cNvSpPr/>
              <p:nvPr/>
            </p:nvSpPr>
            <p:spPr>
              <a:xfrm>
                <a:off x="1673886" y="2913602"/>
                <a:ext cx="620752" cy="439522"/>
              </a:xfrm>
              <a:custGeom>
                <a:avLst/>
                <a:gdLst/>
                <a:ahLst/>
                <a:cxnLst/>
                <a:rect l="l" t="t" r="r" b="b"/>
                <a:pathLst>
                  <a:path w="20982" h="14855" extrusionOk="0">
                    <a:moveTo>
                      <a:pt x="10694" y="0"/>
                    </a:moveTo>
                    <a:cubicBezTo>
                      <a:pt x="9119" y="0"/>
                      <a:pt x="7888" y="248"/>
                      <a:pt x="7594" y="325"/>
                    </a:cubicBezTo>
                    <a:cubicBezTo>
                      <a:pt x="2327" y="1742"/>
                      <a:pt x="572" y="6268"/>
                      <a:pt x="1" y="9906"/>
                    </a:cubicBezTo>
                    <a:cubicBezTo>
                      <a:pt x="1058" y="11513"/>
                      <a:pt x="2010" y="13163"/>
                      <a:pt x="2877" y="14855"/>
                    </a:cubicBezTo>
                    <a:lnTo>
                      <a:pt x="20981" y="14855"/>
                    </a:lnTo>
                    <a:cubicBezTo>
                      <a:pt x="20981" y="14855"/>
                      <a:pt x="20770" y="8447"/>
                      <a:pt x="18866" y="4386"/>
                    </a:cubicBezTo>
                    <a:cubicBezTo>
                      <a:pt x="17164" y="741"/>
                      <a:pt x="13416" y="0"/>
                      <a:pt x="10694" y="0"/>
                    </a:cubicBezTo>
                    <a:close/>
                  </a:path>
                </a:pathLst>
              </a:custGeom>
              <a:solidFill>
                <a:srgbClr val="F6E17A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177;p63"/>
              <p:cNvSpPr/>
              <p:nvPr/>
            </p:nvSpPr>
            <p:spPr>
              <a:xfrm>
                <a:off x="1535601" y="3071832"/>
                <a:ext cx="225911" cy="282561"/>
              </a:xfrm>
              <a:custGeom>
                <a:avLst/>
                <a:gdLst/>
                <a:ahLst/>
                <a:cxnLst/>
                <a:rect l="l" t="t" r="r" b="b"/>
                <a:pathLst>
                  <a:path w="7636" h="9550" extrusionOk="0">
                    <a:moveTo>
                      <a:pt x="204" y="0"/>
                    </a:moveTo>
                    <a:cubicBezTo>
                      <a:pt x="133" y="0"/>
                      <a:pt x="64" y="11"/>
                      <a:pt x="1" y="32"/>
                    </a:cubicBezTo>
                    <a:lnTo>
                      <a:pt x="43" y="159"/>
                    </a:lnTo>
                    <a:cubicBezTo>
                      <a:pt x="71" y="153"/>
                      <a:pt x="101" y="151"/>
                      <a:pt x="132" y="151"/>
                    </a:cubicBezTo>
                    <a:cubicBezTo>
                      <a:pt x="215" y="151"/>
                      <a:pt x="304" y="170"/>
                      <a:pt x="382" y="201"/>
                    </a:cubicBezTo>
                    <a:cubicBezTo>
                      <a:pt x="487" y="244"/>
                      <a:pt x="614" y="286"/>
                      <a:pt x="720" y="349"/>
                    </a:cubicBezTo>
                    <a:cubicBezTo>
                      <a:pt x="931" y="476"/>
                      <a:pt x="1143" y="603"/>
                      <a:pt x="1333" y="772"/>
                    </a:cubicBezTo>
                    <a:cubicBezTo>
                      <a:pt x="1693" y="1111"/>
                      <a:pt x="2052" y="1470"/>
                      <a:pt x="2391" y="1851"/>
                    </a:cubicBezTo>
                    <a:cubicBezTo>
                      <a:pt x="3025" y="2633"/>
                      <a:pt x="3639" y="3458"/>
                      <a:pt x="4210" y="4325"/>
                    </a:cubicBezTo>
                    <a:cubicBezTo>
                      <a:pt x="4781" y="5171"/>
                      <a:pt x="5331" y="6038"/>
                      <a:pt x="5859" y="6906"/>
                    </a:cubicBezTo>
                    <a:lnTo>
                      <a:pt x="7488" y="9549"/>
                    </a:lnTo>
                    <a:lnTo>
                      <a:pt x="7636" y="9507"/>
                    </a:lnTo>
                    <a:cubicBezTo>
                      <a:pt x="7234" y="8534"/>
                      <a:pt x="6769" y="7604"/>
                      <a:pt x="6282" y="6715"/>
                    </a:cubicBezTo>
                    <a:cubicBezTo>
                      <a:pt x="6028" y="6250"/>
                      <a:pt x="5775" y="5806"/>
                      <a:pt x="5500" y="5362"/>
                    </a:cubicBezTo>
                    <a:cubicBezTo>
                      <a:pt x="5225" y="4896"/>
                      <a:pt x="4950" y="4452"/>
                      <a:pt x="4654" y="4029"/>
                    </a:cubicBezTo>
                    <a:cubicBezTo>
                      <a:pt x="4062" y="3162"/>
                      <a:pt x="3406" y="2337"/>
                      <a:pt x="2708" y="1576"/>
                    </a:cubicBezTo>
                    <a:cubicBezTo>
                      <a:pt x="2348" y="1195"/>
                      <a:pt x="1947" y="836"/>
                      <a:pt x="1524" y="540"/>
                    </a:cubicBezTo>
                    <a:cubicBezTo>
                      <a:pt x="1291" y="370"/>
                      <a:pt x="1058" y="244"/>
                      <a:pt x="805" y="138"/>
                    </a:cubicBezTo>
                    <a:cubicBezTo>
                      <a:pt x="678" y="96"/>
                      <a:pt x="551" y="53"/>
                      <a:pt x="424" y="32"/>
                    </a:cubicBezTo>
                    <a:cubicBezTo>
                      <a:pt x="350" y="11"/>
                      <a:pt x="276" y="0"/>
                      <a:pt x="204" y="0"/>
                    </a:cubicBez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178;p63"/>
              <p:cNvSpPr/>
              <p:nvPr/>
            </p:nvSpPr>
            <p:spPr>
              <a:xfrm>
                <a:off x="1901047" y="2932597"/>
                <a:ext cx="143931" cy="100006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3380" extrusionOk="0">
                    <a:moveTo>
                      <a:pt x="3046" y="1"/>
                    </a:moveTo>
                    <a:lnTo>
                      <a:pt x="3003" y="170"/>
                    </a:lnTo>
                    <a:cubicBezTo>
                      <a:pt x="3447" y="276"/>
                      <a:pt x="3870" y="466"/>
                      <a:pt x="4230" y="762"/>
                    </a:cubicBezTo>
                    <a:cubicBezTo>
                      <a:pt x="4357" y="868"/>
                      <a:pt x="4442" y="1058"/>
                      <a:pt x="4442" y="1227"/>
                    </a:cubicBezTo>
                    <a:lnTo>
                      <a:pt x="4442" y="1291"/>
                    </a:lnTo>
                    <a:lnTo>
                      <a:pt x="4420" y="1354"/>
                    </a:lnTo>
                    <a:cubicBezTo>
                      <a:pt x="4399" y="1397"/>
                      <a:pt x="4378" y="1439"/>
                      <a:pt x="4357" y="1481"/>
                    </a:cubicBezTo>
                    <a:cubicBezTo>
                      <a:pt x="4315" y="1587"/>
                      <a:pt x="4251" y="1650"/>
                      <a:pt x="4188" y="1735"/>
                    </a:cubicBezTo>
                    <a:cubicBezTo>
                      <a:pt x="4010" y="1957"/>
                      <a:pt x="3754" y="2050"/>
                      <a:pt x="3478" y="2050"/>
                    </a:cubicBezTo>
                    <a:cubicBezTo>
                      <a:pt x="3324" y="2050"/>
                      <a:pt x="3164" y="2021"/>
                      <a:pt x="3007" y="1970"/>
                    </a:cubicBezTo>
                    <a:lnTo>
                      <a:pt x="3007" y="1970"/>
                    </a:lnTo>
                    <a:cubicBezTo>
                      <a:pt x="2968" y="1843"/>
                      <a:pt x="2917" y="1720"/>
                      <a:pt x="2855" y="1608"/>
                    </a:cubicBezTo>
                    <a:cubicBezTo>
                      <a:pt x="2707" y="1354"/>
                      <a:pt x="2538" y="1143"/>
                      <a:pt x="2327" y="974"/>
                    </a:cubicBezTo>
                    <a:cubicBezTo>
                      <a:pt x="2242" y="910"/>
                      <a:pt x="2157" y="889"/>
                      <a:pt x="2073" y="847"/>
                    </a:cubicBezTo>
                    <a:cubicBezTo>
                      <a:pt x="2036" y="837"/>
                      <a:pt x="1999" y="832"/>
                      <a:pt x="1962" y="832"/>
                    </a:cubicBezTo>
                    <a:cubicBezTo>
                      <a:pt x="1765" y="832"/>
                      <a:pt x="1580" y="968"/>
                      <a:pt x="1544" y="1164"/>
                    </a:cubicBezTo>
                    <a:cubicBezTo>
                      <a:pt x="1523" y="1248"/>
                      <a:pt x="1523" y="1312"/>
                      <a:pt x="1544" y="1375"/>
                    </a:cubicBezTo>
                    <a:cubicBezTo>
                      <a:pt x="1565" y="1460"/>
                      <a:pt x="1586" y="1545"/>
                      <a:pt x="1650" y="1629"/>
                    </a:cubicBezTo>
                    <a:cubicBezTo>
                      <a:pt x="1798" y="1862"/>
                      <a:pt x="2009" y="2052"/>
                      <a:pt x="2263" y="2200"/>
                    </a:cubicBezTo>
                    <a:cubicBezTo>
                      <a:pt x="2372" y="2277"/>
                      <a:pt x="2493" y="2342"/>
                      <a:pt x="2619" y="2396"/>
                    </a:cubicBezTo>
                    <a:lnTo>
                      <a:pt x="2619" y="2396"/>
                    </a:lnTo>
                    <a:cubicBezTo>
                      <a:pt x="2620" y="2401"/>
                      <a:pt x="2621" y="2406"/>
                      <a:pt x="2623" y="2412"/>
                    </a:cubicBezTo>
                    <a:cubicBezTo>
                      <a:pt x="2644" y="2581"/>
                      <a:pt x="2559" y="2750"/>
                      <a:pt x="2432" y="2835"/>
                    </a:cubicBezTo>
                    <a:cubicBezTo>
                      <a:pt x="2285" y="2927"/>
                      <a:pt x="2106" y="2987"/>
                      <a:pt x="1936" y="2987"/>
                    </a:cubicBezTo>
                    <a:cubicBezTo>
                      <a:pt x="1911" y="2987"/>
                      <a:pt x="1886" y="2985"/>
                      <a:pt x="1861" y="2983"/>
                    </a:cubicBezTo>
                    <a:cubicBezTo>
                      <a:pt x="1650" y="2983"/>
                      <a:pt x="1438" y="2919"/>
                      <a:pt x="1248" y="2814"/>
                    </a:cubicBezTo>
                    <a:cubicBezTo>
                      <a:pt x="825" y="2623"/>
                      <a:pt x="444" y="2348"/>
                      <a:pt x="106" y="2031"/>
                    </a:cubicBezTo>
                    <a:lnTo>
                      <a:pt x="0" y="2116"/>
                    </a:lnTo>
                    <a:cubicBezTo>
                      <a:pt x="296" y="2517"/>
                      <a:pt x="677" y="2835"/>
                      <a:pt x="1100" y="3110"/>
                    </a:cubicBezTo>
                    <a:cubicBezTo>
                      <a:pt x="1311" y="3236"/>
                      <a:pt x="1565" y="3342"/>
                      <a:pt x="1840" y="3363"/>
                    </a:cubicBezTo>
                    <a:cubicBezTo>
                      <a:pt x="1872" y="3374"/>
                      <a:pt x="1904" y="3379"/>
                      <a:pt x="1938" y="3379"/>
                    </a:cubicBezTo>
                    <a:cubicBezTo>
                      <a:pt x="1972" y="3379"/>
                      <a:pt x="2009" y="3374"/>
                      <a:pt x="2052" y="3363"/>
                    </a:cubicBezTo>
                    <a:cubicBezTo>
                      <a:pt x="2115" y="3363"/>
                      <a:pt x="2179" y="3363"/>
                      <a:pt x="2242" y="3342"/>
                    </a:cubicBezTo>
                    <a:cubicBezTo>
                      <a:pt x="2390" y="3321"/>
                      <a:pt x="2538" y="3279"/>
                      <a:pt x="2665" y="3194"/>
                    </a:cubicBezTo>
                    <a:cubicBezTo>
                      <a:pt x="2792" y="3110"/>
                      <a:pt x="2919" y="3004"/>
                      <a:pt x="2982" y="2856"/>
                    </a:cubicBezTo>
                    <a:cubicBezTo>
                      <a:pt x="3027" y="2752"/>
                      <a:pt x="3061" y="2648"/>
                      <a:pt x="3077" y="2537"/>
                    </a:cubicBezTo>
                    <a:lnTo>
                      <a:pt x="3077" y="2537"/>
                    </a:lnTo>
                    <a:cubicBezTo>
                      <a:pt x="3185" y="2556"/>
                      <a:pt x="3295" y="2565"/>
                      <a:pt x="3405" y="2565"/>
                    </a:cubicBezTo>
                    <a:cubicBezTo>
                      <a:pt x="3548" y="2565"/>
                      <a:pt x="3691" y="2549"/>
                      <a:pt x="3828" y="2517"/>
                    </a:cubicBezTo>
                    <a:cubicBezTo>
                      <a:pt x="4103" y="2433"/>
                      <a:pt x="4357" y="2264"/>
                      <a:pt x="4547" y="2052"/>
                    </a:cubicBezTo>
                    <a:cubicBezTo>
                      <a:pt x="4632" y="1925"/>
                      <a:pt x="4695" y="1819"/>
                      <a:pt x="4759" y="1693"/>
                    </a:cubicBezTo>
                    <a:cubicBezTo>
                      <a:pt x="4780" y="1629"/>
                      <a:pt x="4801" y="1545"/>
                      <a:pt x="4822" y="1481"/>
                    </a:cubicBezTo>
                    <a:cubicBezTo>
                      <a:pt x="4843" y="1439"/>
                      <a:pt x="4865" y="1418"/>
                      <a:pt x="4865" y="1375"/>
                    </a:cubicBezTo>
                    <a:lnTo>
                      <a:pt x="4865" y="1248"/>
                    </a:lnTo>
                    <a:cubicBezTo>
                      <a:pt x="4865" y="1185"/>
                      <a:pt x="4843" y="1100"/>
                      <a:pt x="4822" y="1016"/>
                    </a:cubicBezTo>
                    <a:cubicBezTo>
                      <a:pt x="4822" y="952"/>
                      <a:pt x="4780" y="868"/>
                      <a:pt x="4738" y="804"/>
                    </a:cubicBezTo>
                    <a:cubicBezTo>
                      <a:pt x="4695" y="741"/>
                      <a:pt x="4653" y="677"/>
                      <a:pt x="4611" y="635"/>
                    </a:cubicBezTo>
                    <a:cubicBezTo>
                      <a:pt x="4568" y="572"/>
                      <a:pt x="4505" y="529"/>
                      <a:pt x="4463" y="487"/>
                    </a:cubicBezTo>
                    <a:cubicBezTo>
                      <a:pt x="4251" y="339"/>
                      <a:pt x="4019" y="233"/>
                      <a:pt x="3765" y="149"/>
                    </a:cubicBezTo>
                    <a:cubicBezTo>
                      <a:pt x="3532" y="64"/>
                      <a:pt x="3278" y="22"/>
                      <a:pt x="3046" y="1"/>
                    </a:cubicBez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179;p63"/>
              <p:cNvSpPr/>
              <p:nvPr/>
            </p:nvSpPr>
            <p:spPr>
              <a:xfrm>
                <a:off x="1928562" y="3134083"/>
                <a:ext cx="110145" cy="60122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2032" extrusionOk="0">
                    <a:moveTo>
                      <a:pt x="1841" y="1"/>
                    </a:moveTo>
                    <a:cubicBezTo>
                      <a:pt x="1185" y="1"/>
                      <a:pt x="149" y="1354"/>
                      <a:pt x="1" y="1735"/>
                    </a:cubicBezTo>
                    <a:cubicBezTo>
                      <a:pt x="593" y="1904"/>
                      <a:pt x="1227" y="2010"/>
                      <a:pt x="1841" y="2031"/>
                    </a:cubicBezTo>
                    <a:cubicBezTo>
                      <a:pt x="2475" y="2031"/>
                      <a:pt x="3110" y="1925"/>
                      <a:pt x="3702" y="1714"/>
                    </a:cubicBezTo>
                    <a:cubicBezTo>
                      <a:pt x="3723" y="1502"/>
                      <a:pt x="2708" y="1"/>
                      <a:pt x="1841" y="1"/>
                    </a:cubicBezTo>
                    <a:close/>
                  </a:path>
                </a:pathLst>
              </a:custGeom>
              <a:solidFill>
                <a:srgbClr val="D1713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180;p63"/>
              <p:cNvSpPr/>
              <p:nvPr/>
            </p:nvSpPr>
            <p:spPr>
              <a:xfrm>
                <a:off x="1927940" y="3184765"/>
                <a:ext cx="110145" cy="37576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270" extrusionOk="0">
                    <a:moveTo>
                      <a:pt x="22" y="1"/>
                    </a:moveTo>
                    <a:cubicBezTo>
                      <a:pt x="22" y="22"/>
                      <a:pt x="22" y="43"/>
                      <a:pt x="1" y="64"/>
                    </a:cubicBezTo>
                    <a:cubicBezTo>
                      <a:pt x="1" y="297"/>
                      <a:pt x="1248" y="1270"/>
                      <a:pt x="2010" y="1270"/>
                    </a:cubicBezTo>
                    <a:cubicBezTo>
                      <a:pt x="2708" y="1270"/>
                      <a:pt x="3681" y="170"/>
                      <a:pt x="3723" y="1"/>
                    </a:cubicBezTo>
                    <a:lnTo>
                      <a:pt x="3723" y="1"/>
                    </a:lnTo>
                    <a:cubicBezTo>
                      <a:pt x="3131" y="212"/>
                      <a:pt x="2496" y="318"/>
                      <a:pt x="1883" y="318"/>
                    </a:cubicBezTo>
                    <a:cubicBezTo>
                      <a:pt x="1248" y="276"/>
                      <a:pt x="635" y="170"/>
                      <a:pt x="22" y="1"/>
                    </a:cubicBezTo>
                    <a:close/>
                  </a:path>
                </a:pathLst>
              </a:custGeom>
              <a:solidFill>
                <a:srgbClr val="C4623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181;p63"/>
              <p:cNvSpPr/>
              <p:nvPr/>
            </p:nvSpPr>
            <p:spPr>
              <a:xfrm>
                <a:off x="1889153" y="3167072"/>
                <a:ext cx="185084" cy="35357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1195" extrusionOk="0">
                    <a:moveTo>
                      <a:pt x="6071" y="1"/>
                    </a:moveTo>
                    <a:cubicBezTo>
                      <a:pt x="6044" y="1"/>
                      <a:pt x="6016" y="9"/>
                      <a:pt x="5986" y="28"/>
                    </a:cubicBezTo>
                    <a:cubicBezTo>
                      <a:pt x="5541" y="239"/>
                      <a:pt x="5076" y="387"/>
                      <a:pt x="4590" y="514"/>
                    </a:cubicBezTo>
                    <a:cubicBezTo>
                      <a:pt x="4166" y="606"/>
                      <a:pt x="3743" y="666"/>
                      <a:pt x="3319" y="666"/>
                    </a:cubicBezTo>
                    <a:cubicBezTo>
                      <a:pt x="3256" y="666"/>
                      <a:pt x="3193" y="665"/>
                      <a:pt x="3130" y="662"/>
                    </a:cubicBezTo>
                    <a:cubicBezTo>
                      <a:pt x="2644" y="641"/>
                      <a:pt x="2158" y="578"/>
                      <a:pt x="1671" y="472"/>
                    </a:cubicBezTo>
                    <a:cubicBezTo>
                      <a:pt x="1185" y="345"/>
                      <a:pt x="677" y="239"/>
                      <a:pt x="212" y="91"/>
                    </a:cubicBezTo>
                    <a:lnTo>
                      <a:pt x="191" y="91"/>
                    </a:lnTo>
                    <a:cubicBezTo>
                      <a:pt x="175" y="86"/>
                      <a:pt x="159" y="83"/>
                      <a:pt x="144" y="83"/>
                    </a:cubicBezTo>
                    <a:cubicBezTo>
                      <a:pt x="98" y="83"/>
                      <a:pt x="58" y="107"/>
                      <a:pt x="43" y="155"/>
                    </a:cubicBezTo>
                    <a:cubicBezTo>
                      <a:pt x="0" y="218"/>
                      <a:pt x="21" y="303"/>
                      <a:pt x="85" y="345"/>
                    </a:cubicBezTo>
                    <a:cubicBezTo>
                      <a:pt x="550" y="599"/>
                      <a:pt x="1037" y="789"/>
                      <a:pt x="1544" y="916"/>
                    </a:cubicBezTo>
                    <a:cubicBezTo>
                      <a:pt x="2052" y="1085"/>
                      <a:pt x="2581" y="1170"/>
                      <a:pt x="3109" y="1191"/>
                    </a:cubicBezTo>
                    <a:cubicBezTo>
                      <a:pt x="3165" y="1193"/>
                      <a:pt x="3220" y="1194"/>
                      <a:pt x="3275" y="1194"/>
                    </a:cubicBezTo>
                    <a:cubicBezTo>
                      <a:pt x="3766" y="1194"/>
                      <a:pt x="4239" y="1110"/>
                      <a:pt x="4695" y="958"/>
                    </a:cubicBezTo>
                    <a:cubicBezTo>
                      <a:pt x="5224" y="810"/>
                      <a:pt x="5689" y="578"/>
                      <a:pt x="6134" y="260"/>
                    </a:cubicBezTo>
                    <a:cubicBezTo>
                      <a:pt x="6255" y="174"/>
                      <a:pt x="6191" y="1"/>
                      <a:pt x="6071" y="1"/>
                    </a:cubicBezTo>
                    <a:close/>
                  </a:path>
                </a:pathLst>
              </a:custGeom>
              <a:solidFill>
                <a:srgbClr val="311B0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182;p63"/>
              <p:cNvSpPr/>
              <p:nvPr/>
            </p:nvSpPr>
            <p:spPr>
              <a:xfrm>
                <a:off x="1840958" y="3072128"/>
                <a:ext cx="64495" cy="6387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59" extrusionOk="0">
                    <a:moveTo>
                      <a:pt x="1079" y="1"/>
                    </a:moveTo>
                    <a:cubicBezTo>
                      <a:pt x="487" y="1"/>
                      <a:pt x="1" y="487"/>
                      <a:pt x="1" y="1080"/>
                    </a:cubicBezTo>
                    <a:cubicBezTo>
                      <a:pt x="1" y="1672"/>
                      <a:pt x="487" y="2158"/>
                      <a:pt x="1079" y="2158"/>
                    </a:cubicBezTo>
                    <a:cubicBezTo>
                      <a:pt x="1672" y="2158"/>
                      <a:pt x="2179" y="1672"/>
                      <a:pt x="2179" y="1080"/>
                    </a:cubicBezTo>
                    <a:cubicBezTo>
                      <a:pt x="2179" y="487"/>
                      <a:pt x="1672" y="1"/>
                      <a:pt x="1079" y="1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183;p63"/>
              <p:cNvSpPr/>
              <p:nvPr/>
            </p:nvSpPr>
            <p:spPr>
              <a:xfrm>
                <a:off x="1872881" y="3084644"/>
                <a:ext cx="19437" cy="19439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1"/>
                    </a:moveTo>
                    <a:cubicBezTo>
                      <a:pt x="148" y="1"/>
                      <a:pt x="0" y="149"/>
                      <a:pt x="0" y="339"/>
                    </a:cubicBezTo>
                    <a:cubicBezTo>
                      <a:pt x="0" y="509"/>
                      <a:pt x="148" y="657"/>
                      <a:pt x="339" y="657"/>
                    </a:cubicBezTo>
                    <a:cubicBezTo>
                      <a:pt x="508" y="657"/>
                      <a:pt x="656" y="509"/>
                      <a:pt x="656" y="339"/>
                    </a:cubicBezTo>
                    <a:cubicBezTo>
                      <a:pt x="656" y="149"/>
                      <a:pt x="508" y="1"/>
                      <a:pt x="339" y="1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184;p63"/>
              <p:cNvSpPr/>
              <p:nvPr/>
            </p:nvSpPr>
            <p:spPr>
              <a:xfrm>
                <a:off x="2058089" y="3072128"/>
                <a:ext cx="64495" cy="6387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59" extrusionOk="0">
                    <a:moveTo>
                      <a:pt x="1079" y="1"/>
                    </a:moveTo>
                    <a:cubicBezTo>
                      <a:pt x="487" y="1"/>
                      <a:pt x="1" y="487"/>
                      <a:pt x="1" y="1080"/>
                    </a:cubicBezTo>
                    <a:cubicBezTo>
                      <a:pt x="1" y="1672"/>
                      <a:pt x="487" y="2158"/>
                      <a:pt x="1079" y="2158"/>
                    </a:cubicBezTo>
                    <a:cubicBezTo>
                      <a:pt x="1693" y="2158"/>
                      <a:pt x="2179" y="1672"/>
                      <a:pt x="2179" y="1080"/>
                    </a:cubicBezTo>
                    <a:cubicBezTo>
                      <a:pt x="2179" y="487"/>
                      <a:pt x="1693" y="1"/>
                      <a:pt x="1079" y="1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185;p63"/>
              <p:cNvSpPr/>
              <p:nvPr/>
            </p:nvSpPr>
            <p:spPr>
              <a:xfrm>
                <a:off x="2095012" y="3084644"/>
                <a:ext cx="19437" cy="19439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1"/>
                    </a:moveTo>
                    <a:cubicBezTo>
                      <a:pt x="149" y="1"/>
                      <a:pt x="0" y="149"/>
                      <a:pt x="0" y="339"/>
                    </a:cubicBezTo>
                    <a:cubicBezTo>
                      <a:pt x="0" y="509"/>
                      <a:pt x="149" y="657"/>
                      <a:pt x="318" y="657"/>
                    </a:cubicBezTo>
                    <a:cubicBezTo>
                      <a:pt x="508" y="657"/>
                      <a:pt x="656" y="509"/>
                      <a:pt x="656" y="339"/>
                    </a:cubicBezTo>
                    <a:cubicBezTo>
                      <a:pt x="656" y="149"/>
                      <a:pt x="508" y="1"/>
                      <a:pt x="318" y="1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" name="Google Shape;3186;p63"/>
            <p:cNvSpPr/>
            <p:nvPr/>
          </p:nvSpPr>
          <p:spPr>
            <a:xfrm>
              <a:off x="1486193" y="2913587"/>
              <a:ext cx="809061" cy="439522"/>
            </a:xfrm>
            <a:custGeom>
              <a:avLst/>
              <a:gdLst/>
              <a:ahLst/>
              <a:cxnLst/>
              <a:rect l="l" t="t" r="r" b="b"/>
              <a:pathLst>
                <a:path w="27347" h="14855" extrusionOk="0">
                  <a:moveTo>
                    <a:pt x="17064" y="0"/>
                  </a:moveTo>
                  <a:cubicBezTo>
                    <a:pt x="15493" y="0"/>
                    <a:pt x="14267" y="248"/>
                    <a:pt x="13980" y="325"/>
                  </a:cubicBezTo>
                  <a:cubicBezTo>
                    <a:pt x="8692" y="1742"/>
                    <a:pt x="6937" y="6268"/>
                    <a:pt x="6366" y="9906"/>
                  </a:cubicBezTo>
                  <a:cubicBezTo>
                    <a:pt x="5027" y="7868"/>
                    <a:pt x="3576" y="5396"/>
                    <a:pt x="2100" y="5396"/>
                  </a:cubicBezTo>
                  <a:cubicBezTo>
                    <a:pt x="2013" y="5396"/>
                    <a:pt x="1927" y="5405"/>
                    <a:pt x="1840" y="5422"/>
                  </a:cubicBezTo>
                  <a:cubicBezTo>
                    <a:pt x="804" y="5634"/>
                    <a:pt x="127" y="8362"/>
                    <a:pt x="804" y="9504"/>
                  </a:cubicBezTo>
                  <a:cubicBezTo>
                    <a:pt x="275" y="10075"/>
                    <a:pt x="0" y="10858"/>
                    <a:pt x="85" y="11640"/>
                  </a:cubicBezTo>
                  <a:cubicBezTo>
                    <a:pt x="169" y="12804"/>
                    <a:pt x="571" y="13903"/>
                    <a:pt x="1227" y="14855"/>
                  </a:cubicBezTo>
                  <a:lnTo>
                    <a:pt x="27346" y="14855"/>
                  </a:lnTo>
                  <a:cubicBezTo>
                    <a:pt x="27346" y="14855"/>
                    <a:pt x="27156" y="8447"/>
                    <a:pt x="25231" y="4386"/>
                  </a:cubicBezTo>
                  <a:cubicBezTo>
                    <a:pt x="23529" y="741"/>
                    <a:pt x="19781" y="0"/>
                    <a:pt x="1706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187;p63"/>
            <p:cNvSpPr/>
            <p:nvPr/>
          </p:nvSpPr>
          <p:spPr>
            <a:xfrm>
              <a:off x="1463027" y="2889977"/>
              <a:ext cx="856634" cy="486921"/>
            </a:xfrm>
            <a:custGeom>
              <a:avLst/>
              <a:gdLst/>
              <a:ahLst/>
              <a:cxnLst/>
              <a:rect l="l" t="t" r="r" b="b"/>
              <a:pathLst>
                <a:path w="28955" h="16457" extrusionOk="0">
                  <a:moveTo>
                    <a:pt x="17904" y="1603"/>
                  </a:moveTo>
                  <a:cubicBezTo>
                    <a:pt x="20390" y="1603"/>
                    <a:pt x="23775" y="2259"/>
                    <a:pt x="25295" y="5501"/>
                  </a:cubicBezTo>
                  <a:cubicBezTo>
                    <a:pt x="26712" y="8547"/>
                    <a:pt x="27156" y="13052"/>
                    <a:pt x="27283" y="14870"/>
                  </a:cubicBezTo>
                  <a:lnTo>
                    <a:pt x="2433" y="14870"/>
                  </a:lnTo>
                  <a:cubicBezTo>
                    <a:pt x="2010" y="14088"/>
                    <a:pt x="1735" y="13242"/>
                    <a:pt x="1629" y="12354"/>
                  </a:cubicBezTo>
                  <a:cubicBezTo>
                    <a:pt x="1587" y="11804"/>
                    <a:pt x="1777" y="11275"/>
                    <a:pt x="2137" y="10873"/>
                  </a:cubicBezTo>
                  <a:lnTo>
                    <a:pt x="2581" y="10429"/>
                  </a:lnTo>
                  <a:lnTo>
                    <a:pt x="2264" y="9900"/>
                  </a:lnTo>
                  <a:cubicBezTo>
                    <a:pt x="2031" y="9520"/>
                    <a:pt x="2052" y="8674"/>
                    <a:pt x="2285" y="7912"/>
                  </a:cubicBezTo>
                  <a:cubicBezTo>
                    <a:pt x="2369" y="7574"/>
                    <a:pt x="2538" y="7257"/>
                    <a:pt x="2771" y="7003"/>
                  </a:cubicBezTo>
                  <a:cubicBezTo>
                    <a:pt x="2807" y="6995"/>
                    <a:pt x="2844" y="6992"/>
                    <a:pt x="2882" y="6992"/>
                  </a:cubicBezTo>
                  <a:cubicBezTo>
                    <a:pt x="3796" y="6992"/>
                    <a:pt x="5179" y="9135"/>
                    <a:pt x="6113" y="10577"/>
                  </a:cubicBezTo>
                  <a:lnTo>
                    <a:pt x="6493" y="11148"/>
                  </a:lnTo>
                  <a:lnTo>
                    <a:pt x="7635" y="12861"/>
                  </a:lnTo>
                  <a:lnTo>
                    <a:pt x="7932" y="10831"/>
                  </a:lnTo>
                  <a:cubicBezTo>
                    <a:pt x="8439" y="7468"/>
                    <a:pt x="10068" y="3196"/>
                    <a:pt x="14953" y="1906"/>
                  </a:cubicBezTo>
                  <a:cubicBezTo>
                    <a:pt x="14979" y="1897"/>
                    <a:pt x="16240" y="1603"/>
                    <a:pt x="17904" y="1603"/>
                  </a:cubicBezTo>
                  <a:close/>
                  <a:moveTo>
                    <a:pt x="17749" y="1"/>
                  </a:moveTo>
                  <a:cubicBezTo>
                    <a:pt x="16409" y="1"/>
                    <a:pt x="15255" y="177"/>
                    <a:pt x="14551" y="362"/>
                  </a:cubicBezTo>
                  <a:cubicBezTo>
                    <a:pt x="9772" y="1631"/>
                    <a:pt x="7657" y="5269"/>
                    <a:pt x="6768" y="8674"/>
                  </a:cubicBezTo>
                  <a:cubicBezTo>
                    <a:pt x="5592" y="6939"/>
                    <a:pt x="4364" y="5415"/>
                    <a:pt x="2906" y="5415"/>
                  </a:cubicBezTo>
                  <a:cubicBezTo>
                    <a:pt x="2765" y="5415"/>
                    <a:pt x="2621" y="5429"/>
                    <a:pt x="2475" y="5459"/>
                  </a:cubicBezTo>
                  <a:cubicBezTo>
                    <a:pt x="1862" y="5586"/>
                    <a:pt x="1333" y="6072"/>
                    <a:pt x="973" y="6897"/>
                  </a:cubicBezTo>
                  <a:cubicBezTo>
                    <a:pt x="550" y="7849"/>
                    <a:pt x="360" y="9181"/>
                    <a:pt x="677" y="10175"/>
                  </a:cubicBezTo>
                  <a:cubicBezTo>
                    <a:pt x="212" y="10873"/>
                    <a:pt x="1" y="11698"/>
                    <a:pt x="64" y="12502"/>
                  </a:cubicBezTo>
                  <a:cubicBezTo>
                    <a:pt x="191" y="13813"/>
                    <a:pt x="635" y="15061"/>
                    <a:pt x="1375" y="16139"/>
                  </a:cubicBezTo>
                  <a:lnTo>
                    <a:pt x="1608" y="16457"/>
                  </a:lnTo>
                  <a:lnTo>
                    <a:pt x="28954" y="16457"/>
                  </a:lnTo>
                  <a:lnTo>
                    <a:pt x="28933" y="15632"/>
                  </a:lnTo>
                  <a:cubicBezTo>
                    <a:pt x="28912" y="15357"/>
                    <a:pt x="28700" y="9012"/>
                    <a:pt x="26733" y="4846"/>
                  </a:cubicBezTo>
                  <a:cubicBezTo>
                    <a:pt x="24919" y="936"/>
                    <a:pt x="20840" y="1"/>
                    <a:pt x="17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188;p63"/>
            <p:cNvSpPr/>
            <p:nvPr/>
          </p:nvSpPr>
          <p:spPr>
            <a:xfrm>
              <a:off x="1485542" y="3074362"/>
              <a:ext cx="273484" cy="278744"/>
            </a:xfrm>
            <a:custGeom>
              <a:avLst/>
              <a:gdLst/>
              <a:ahLst/>
              <a:cxnLst/>
              <a:rect l="l" t="t" r="r" b="b"/>
              <a:pathLst>
                <a:path w="9244" h="9421" extrusionOk="0">
                  <a:moveTo>
                    <a:pt x="1864" y="1"/>
                  </a:moveTo>
                  <a:cubicBezTo>
                    <a:pt x="781" y="1"/>
                    <a:pt x="87" y="2860"/>
                    <a:pt x="805" y="4070"/>
                  </a:cubicBezTo>
                  <a:cubicBezTo>
                    <a:pt x="276" y="4641"/>
                    <a:pt x="1" y="5424"/>
                    <a:pt x="64" y="6206"/>
                  </a:cubicBezTo>
                  <a:cubicBezTo>
                    <a:pt x="170" y="7370"/>
                    <a:pt x="572" y="8469"/>
                    <a:pt x="1228" y="9421"/>
                  </a:cubicBezTo>
                  <a:lnTo>
                    <a:pt x="9243" y="9421"/>
                  </a:lnTo>
                  <a:cubicBezTo>
                    <a:pt x="8376" y="7729"/>
                    <a:pt x="7424" y="6079"/>
                    <a:pt x="6367" y="4472"/>
                  </a:cubicBezTo>
                  <a:cubicBezTo>
                    <a:pt x="4950" y="2315"/>
                    <a:pt x="3258" y="221"/>
                    <a:pt x="1968" y="10"/>
                  </a:cubicBezTo>
                  <a:cubicBezTo>
                    <a:pt x="1933" y="4"/>
                    <a:pt x="1898" y="1"/>
                    <a:pt x="18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189;p63"/>
            <p:cNvSpPr/>
            <p:nvPr/>
          </p:nvSpPr>
          <p:spPr>
            <a:xfrm>
              <a:off x="1673886" y="2913587"/>
              <a:ext cx="620752" cy="439522"/>
            </a:xfrm>
            <a:custGeom>
              <a:avLst/>
              <a:gdLst/>
              <a:ahLst/>
              <a:cxnLst/>
              <a:rect l="l" t="t" r="r" b="b"/>
              <a:pathLst>
                <a:path w="20982" h="14855" extrusionOk="0">
                  <a:moveTo>
                    <a:pt x="10694" y="0"/>
                  </a:moveTo>
                  <a:cubicBezTo>
                    <a:pt x="9119" y="0"/>
                    <a:pt x="7888" y="248"/>
                    <a:pt x="7594" y="325"/>
                  </a:cubicBezTo>
                  <a:cubicBezTo>
                    <a:pt x="2327" y="1742"/>
                    <a:pt x="572" y="6268"/>
                    <a:pt x="1" y="9906"/>
                  </a:cubicBezTo>
                  <a:cubicBezTo>
                    <a:pt x="1058" y="11513"/>
                    <a:pt x="2010" y="13163"/>
                    <a:pt x="2877" y="14855"/>
                  </a:cubicBezTo>
                  <a:lnTo>
                    <a:pt x="20981" y="14855"/>
                  </a:lnTo>
                  <a:cubicBezTo>
                    <a:pt x="20981" y="14855"/>
                    <a:pt x="20770" y="8447"/>
                    <a:pt x="18866" y="4386"/>
                  </a:cubicBezTo>
                  <a:cubicBezTo>
                    <a:pt x="17164" y="741"/>
                    <a:pt x="13416" y="0"/>
                    <a:pt x="10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190;p63"/>
            <p:cNvSpPr/>
            <p:nvPr/>
          </p:nvSpPr>
          <p:spPr>
            <a:xfrm>
              <a:off x="1535601" y="3071818"/>
              <a:ext cx="225911" cy="282561"/>
            </a:xfrm>
            <a:custGeom>
              <a:avLst/>
              <a:gdLst/>
              <a:ahLst/>
              <a:cxnLst/>
              <a:rect l="l" t="t" r="r" b="b"/>
              <a:pathLst>
                <a:path w="7636" h="9550" extrusionOk="0">
                  <a:moveTo>
                    <a:pt x="204" y="0"/>
                  </a:moveTo>
                  <a:cubicBezTo>
                    <a:pt x="133" y="0"/>
                    <a:pt x="64" y="11"/>
                    <a:pt x="1" y="32"/>
                  </a:cubicBezTo>
                  <a:lnTo>
                    <a:pt x="43" y="159"/>
                  </a:lnTo>
                  <a:cubicBezTo>
                    <a:pt x="71" y="153"/>
                    <a:pt x="101" y="151"/>
                    <a:pt x="132" y="151"/>
                  </a:cubicBezTo>
                  <a:cubicBezTo>
                    <a:pt x="215" y="151"/>
                    <a:pt x="304" y="170"/>
                    <a:pt x="382" y="201"/>
                  </a:cubicBezTo>
                  <a:cubicBezTo>
                    <a:pt x="487" y="244"/>
                    <a:pt x="614" y="286"/>
                    <a:pt x="720" y="349"/>
                  </a:cubicBezTo>
                  <a:cubicBezTo>
                    <a:pt x="931" y="476"/>
                    <a:pt x="1143" y="603"/>
                    <a:pt x="1333" y="772"/>
                  </a:cubicBezTo>
                  <a:cubicBezTo>
                    <a:pt x="1693" y="1111"/>
                    <a:pt x="2052" y="1470"/>
                    <a:pt x="2391" y="1851"/>
                  </a:cubicBezTo>
                  <a:cubicBezTo>
                    <a:pt x="3025" y="2633"/>
                    <a:pt x="3639" y="3458"/>
                    <a:pt x="4210" y="4325"/>
                  </a:cubicBezTo>
                  <a:cubicBezTo>
                    <a:pt x="4781" y="5171"/>
                    <a:pt x="5331" y="6038"/>
                    <a:pt x="5859" y="6906"/>
                  </a:cubicBezTo>
                  <a:lnTo>
                    <a:pt x="7488" y="9549"/>
                  </a:lnTo>
                  <a:lnTo>
                    <a:pt x="7636" y="9507"/>
                  </a:lnTo>
                  <a:cubicBezTo>
                    <a:pt x="7234" y="8534"/>
                    <a:pt x="6769" y="7604"/>
                    <a:pt x="6282" y="6715"/>
                  </a:cubicBezTo>
                  <a:cubicBezTo>
                    <a:pt x="6028" y="6250"/>
                    <a:pt x="5775" y="5806"/>
                    <a:pt x="5500" y="5362"/>
                  </a:cubicBezTo>
                  <a:cubicBezTo>
                    <a:pt x="5225" y="4896"/>
                    <a:pt x="4950" y="4452"/>
                    <a:pt x="4654" y="4029"/>
                  </a:cubicBezTo>
                  <a:cubicBezTo>
                    <a:pt x="4062" y="3162"/>
                    <a:pt x="3406" y="2337"/>
                    <a:pt x="2708" y="1576"/>
                  </a:cubicBezTo>
                  <a:cubicBezTo>
                    <a:pt x="2348" y="1195"/>
                    <a:pt x="1947" y="836"/>
                    <a:pt x="1524" y="540"/>
                  </a:cubicBezTo>
                  <a:cubicBezTo>
                    <a:pt x="1291" y="370"/>
                    <a:pt x="1058" y="244"/>
                    <a:pt x="805" y="138"/>
                  </a:cubicBezTo>
                  <a:cubicBezTo>
                    <a:pt x="678" y="96"/>
                    <a:pt x="551" y="53"/>
                    <a:pt x="424" y="32"/>
                  </a:cubicBezTo>
                  <a:cubicBezTo>
                    <a:pt x="350" y="11"/>
                    <a:pt x="276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191;p63"/>
            <p:cNvSpPr/>
            <p:nvPr/>
          </p:nvSpPr>
          <p:spPr>
            <a:xfrm>
              <a:off x="1901047" y="2932582"/>
              <a:ext cx="143931" cy="100006"/>
            </a:xfrm>
            <a:custGeom>
              <a:avLst/>
              <a:gdLst/>
              <a:ahLst/>
              <a:cxnLst/>
              <a:rect l="l" t="t" r="r" b="b"/>
              <a:pathLst>
                <a:path w="4865" h="3380" extrusionOk="0">
                  <a:moveTo>
                    <a:pt x="3046" y="1"/>
                  </a:moveTo>
                  <a:lnTo>
                    <a:pt x="3003" y="170"/>
                  </a:lnTo>
                  <a:cubicBezTo>
                    <a:pt x="3447" y="276"/>
                    <a:pt x="3870" y="466"/>
                    <a:pt x="4230" y="762"/>
                  </a:cubicBezTo>
                  <a:cubicBezTo>
                    <a:pt x="4357" y="868"/>
                    <a:pt x="4442" y="1058"/>
                    <a:pt x="4442" y="1227"/>
                  </a:cubicBezTo>
                  <a:lnTo>
                    <a:pt x="4442" y="1291"/>
                  </a:lnTo>
                  <a:lnTo>
                    <a:pt x="4420" y="1354"/>
                  </a:lnTo>
                  <a:cubicBezTo>
                    <a:pt x="4399" y="1397"/>
                    <a:pt x="4378" y="1439"/>
                    <a:pt x="4357" y="1481"/>
                  </a:cubicBezTo>
                  <a:cubicBezTo>
                    <a:pt x="4315" y="1587"/>
                    <a:pt x="4251" y="1650"/>
                    <a:pt x="4188" y="1735"/>
                  </a:cubicBezTo>
                  <a:cubicBezTo>
                    <a:pt x="4010" y="1957"/>
                    <a:pt x="3754" y="2050"/>
                    <a:pt x="3478" y="2050"/>
                  </a:cubicBezTo>
                  <a:cubicBezTo>
                    <a:pt x="3324" y="2050"/>
                    <a:pt x="3164" y="2021"/>
                    <a:pt x="3007" y="1970"/>
                  </a:cubicBezTo>
                  <a:lnTo>
                    <a:pt x="3007" y="1970"/>
                  </a:lnTo>
                  <a:cubicBezTo>
                    <a:pt x="2968" y="1843"/>
                    <a:pt x="2917" y="1720"/>
                    <a:pt x="2855" y="1608"/>
                  </a:cubicBezTo>
                  <a:cubicBezTo>
                    <a:pt x="2707" y="1354"/>
                    <a:pt x="2538" y="1143"/>
                    <a:pt x="2327" y="974"/>
                  </a:cubicBezTo>
                  <a:cubicBezTo>
                    <a:pt x="2242" y="910"/>
                    <a:pt x="2157" y="889"/>
                    <a:pt x="2073" y="847"/>
                  </a:cubicBezTo>
                  <a:cubicBezTo>
                    <a:pt x="2036" y="837"/>
                    <a:pt x="1999" y="832"/>
                    <a:pt x="1962" y="832"/>
                  </a:cubicBezTo>
                  <a:cubicBezTo>
                    <a:pt x="1765" y="832"/>
                    <a:pt x="1580" y="968"/>
                    <a:pt x="1544" y="1164"/>
                  </a:cubicBezTo>
                  <a:cubicBezTo>
                    <a:pt x="1523" y="1248"/>
                    <a:pt x="1523" y="1312"/>
                    <a:pt x="1544" y="1375"/>
                  </a:cubicBezTo>
                  <a:cubicBezTo>
                    <a:pt x="1565" y="1460"/>
                    <a:pt x="1586" y="1545"/>
                    <a:pt x="1650" y="1629"/>
                  </a:cubicBezTo>
                  <a:cubicBezTo>
                    <a:pt x="1798" y="1862"/>
                    <a:pt x="2009" y="2052"/>
                    <a:pt x="2263" y="2200"/>
                  </a:cubicBezTo>
                  <a:cubicBezTo>
                    <a:pt x="2372" y="2277"/>
                    <a:pt x="2493" y="2342"/>
                    <a:pt x="2619" y="2396"/>
                  </a:cubicBezTo>
                  <a:lnTo>
                    <a:pt x="2619" y="2396"/>
                  </a:lnTo>
                  <a:cubicBezTo>
                    <a:pt x="2620" y="2401"/>
                    <a:pt x="2621" y="2406"/>
                    <a:pt x="2623" y="2412"/>
                  </a:cubicBezTo>
                  <a:cubicBezTo>
                    <a:pt x="2644" y="2581"/>
                    <a:pt x="2559" y="2750"/>
                    <a:pt x="2432" y="2835"/>
                  </a:cubicBezTo>
                  <a:cubicBezTo>
                    <a:pt x="2285" y="2927"/>
                    <a:pt x="2106" y="2987"/>
                    <a:pt x="1936" y="2987"/>
                  </a:cubicBezTo>
                  <a:cubicBezTo>
                    <a:pt x="1911" y="2987"/>
                    <a:pt x="1886" y="2985"/>
                    <a:pt x="1861" y="2983"/>
                  </a:cubicBezTo>
                  <a:cubicBezTo>
                    <a:pt x="1650" y="2983"/>
                    <a:pt x="1438" y="2919"/>
                    <a:pt x="1248" y="2814"/>
                  </a:cubicBezTo>
                  <a:cubicBezTo>
                    <a:pt x="825" y="2623"/>
                    <a:pt x="444" y="2348"/>
                    <a:pt x="106" y="2031"/>
                  </a:cubicBezTo>
                  <a:lnTo>
                    <a:pt x="0" y="2116"/>
                  </a:lnTo>
                  <a:cubicBezTo>
                    <a:pt x="296" y="2517"/>
                    <a:pt x="677" y="2835"/>
                    <a:pt x="1100" y="3110"/>
                  </a:cubicBezTo>
                  <a:cubicBezTo>
                    <a:pt x="1311" y="3236"/>
                    <a:pt x="1565" y="3342"/>
                    <a:pt x="1840" y="3363"/>
                  </a:cubicBezTo>
                  <a:cubicBezTo>
                    <a:pt x="1872" y="3374"/>
                    <a:pt x="1904" y="3379"/>
                    <a:pt x="1938" y="3379"/>
                  </a:cubicBezTo>
                  <a:cubicBezTo>
                    <a:pt x="1972" y="3379"/>
                    <a:pt x="2009" y="3374"/>
                    <a:pt x="2052" y="3363"/>
                  </a:cubicBezTo>
                  <a:cubicBezTo>
                    <a:pt x="2115" y="3363"/>
                    <a:pt x="2179" y="3363"/>
                    <a:pt x="2242" y="3342"/>
                  </a:cubicBezTo>
                  <a:cubicBezTo>
                    <a:pt x="2390" y="3321"/>
                    <a:pt x="2538" y="3279"/>
                    <a:pt x="2665" y="3194"/>
                  </a:cubicBezTo>
                  <a:cubicBezTo>
                    <a:pt x="2792" y="3110"/>
                    <a:pt x="2919" y="3004"/>
                    <a:pt x="2982" y="2856"/>
                  </a:cubicBezTo>
                  <a:cubicBezTo>
                    <a:pt x="3027" y="2752"/>
                    <a:pt x="3061" y="2648"/>
                    <a:pt x="3077" y="2537"/>
                  </a:cubicBezTo>
                  <a:lnTo>
                    <a:pt x="3077" y="2537"/>
                  </a:lnTo>
                  <a:cubicBezTo>
                    <a:pt x="3185" y="2556"/>
                    <a:pt x="3295" y="2565"/>
                    <a:pt x="3405" y="2565"/>
                  </a:cubicBezTo>
                  <a:cubicBezTo>
                    <a:pt x="3548" y="2565"/>
                    <a:pt x="3691" y="2549"/>
                    <a:pt x="3828" y="2517"/>
                  </a:cubicBezTo>
                  <a:cubicBezTo>
                    <a:pt x="4103" y="2433"/>
                    <a:pt x="4357" y="2264"/>
                    <a:pt x="4547" y="2052"/>
                  </a:cubicBezTo>
                  <a:cubicBezTo>
                    <a:pt x="4632" y="1925"/>
                    <a:pt x="4695" y="1819"/>
                    <a:pt x="4759" y="1693"/>
                  </a:cubicBezTo>
                  <a:cubicBezTo>
                    <a:pt x="4780" y="1629"/>
                    <a:pt x="4801" y="1545"/>
                    <a:pt x="4822" y="1481"/>
                  </a:cubicBezTo>
                  <a:cubicBezTo>
                    <a:pt x="4843" y="1439"/>
                    <a:pt x="4865" y="1418"/>
                    <a:pt x="4865" y="1375"/>
                  </a:cubicBezTo>
                  <a:lnTo>
                    <a:pt x="4865" y="1248"/>
                  </a:lnTo>
                  <a:cubicBezTo>
                    <a:pt x="4865" y="1185"/>
                    <a:pt x="4843" y="1100"/>
                    <a:pt x="4822" y="1016"/>
                  </a:cubicBezTo>
                  <a:cubicBezTo>
                    <a:pt x="4822" y="952"/>
                    <a:pt x="4780" y="868"/>
                    <a:pt x="4738" y="804"/>
                  </a:cubicBezTo>
                  <a:cubicBezTo>
                    <a:pt x="4695" y="741"/>
                    <a:pt x="4653" y="677"/>
                    <a:pt x="4611" y="635"/>
                  </a:cubicBezTo>
                  <a:cubicBezTo>
                    <a:pt x="4568" y="572"/>
                    <a:pt x="4505" y="529"/>
                    <a:pt x="4463" y="487"/>
                  </a:cubicBezTo>
                  <a:cubicBezTo>
                    <a:pt x="4251" y="339"/>
                    <a:pt x="4019" y="233"/>
                    <a:pt x="3765" y="149"/>
                  </a:cubicBezTo>
                  <a:cubicBezTo>
                    <a:pt x="3532" y="64"/>
                    <a:pt x="3278" y="22"/>
                    <a:pt x="3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192;p63"/>
            <p:cNvSpPr/>
            <p:nvPr/>
          </p:nvSpPr>
          <p:spPr>
            <a:xfrm>
              <a:off x="1928562" y="3134068"/>
              <a:ext cx="110145" cy="60122"/>
            </a:xfrm>
            <a:custGeom>
              <a:avLst/>
              <a:gdLst/>
              <a:ahLst/>
              <a:cxnLst/>
              <a:rect l="l" t="t" r="r" b="b"/>
              <a:pathLst>
                <a:path w="3723" h="2032" extrusionOk="0">
                  <a:moveTo>
                    <a:pt x="1841" y="1"/>
                  </a:moveTo>
                  <a:cubicBezTo>
                    <a:pt x="1185" y="1"/>
                    <a:pt x="149" y="1354"/>
                    <a:pt x="1" y="1735"/>
                  </a:cubicBezTo>
                  <a:cubicBezTo>
                    <a:pt x="593" y="1904"/>
                    <a:pt x="1227" y="2010"/>
                    <a:pt x="1841" y="2031"/>
                  </a:cubicBezTo>
                  <a:cubicBezTo>
                    <a:pt x="2475" y="2031"/>
                    <a:pt x="3110" y="1925"/>
                    <a:pt x="3702" y="1714"/>
                  </a:cubicBezTo>
                  <a:cubicBezTo>
                    <a:pt x="3723" y="1502"/>
                    <a:pt x="2708" y="1"/>
                    <a:pt x="1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193;p63"/>
            <p:cNvSpPr/>
            <p:nvPr/>
          </p:nvSpPr>
          <p:spPr>
            <a:xfrm>
              <a:off x="1927940" y="3184751"/>
              <a:ext cx="110145" cy="37576"/>
            </a:xfrm>
            <a:custGeom>
              <a:avLst/>
              <a:gdLst/>
              <a:ahLst/>
              <a:cxnLst/>
              <a:rect l="l" t="t" r="r" b="b"/>
              <a:pathLst>
                <a:path w="3723" h="1270" extrusionOk="0">
                  <a:moveTo>
                    <a:pt x="22" y="1"/>
                  </a:moveTo>
                  <a:cubicBezTo>
                    <a:pt x="22" y="22"/>
                    <a:pt x="22" y="43"/>
                    <a:pt x="1" y="64"/>
                  </a:cubicBezTo>
                  <a:cubicBezTo>
                    <a:pt x="1" y="297"/>
                    <a:pt x="1248" y="1270"/>
                    <a:pt x="2010" y="1270"/>
                  </a:cubicBezTo>
                  <a:cubicBezTo>
                    <a:pt x="2708" y="1270"/>
                    <a:pt x="3681" y="170"/>
                    <a:pt x="3723" y="1"/>
                  </a:cubicBezTo>
                  <a:lnTo>
                    <a:pt x="3723" y="1"/>
                  </a:lnTo>
                  <a:cubicBezTo>
                    <a:pt x="3131" y="212"/>
                    <a:pt x="2496" y="318"/>
                    <a:pt x="1883" y="318"/>
                  </a:cubicBezTo>
                  <a:cubicBezTo>
                    <a:pt x="1248" y="276"/>
                    <a:pt x="635" y="170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194;p63"/>
            <p:cNvSpPr/>
            <p:nvPr/>
          </p:nvSpPr>
          <p:spPr>
            <a:xfrm>
              <a:off x="1889153" y="3167058"/>
              <a:ext cx="185084" cy="35357"/>
            </a:xfrm>
            <a:custGeom>
              <a:avLst/>
              <a:gdLst/>
              <a:ahLst/>
              <a:cxnLst/>
              <a:rect l="l" t="t" r="r" b="b"/>
              <a:pathLst>
                <a:path w="6256" h="1195" extrusionOk="0">
                  <a:moveTo>
                    <a:pt x="6071" y="1"/>
                  </a:moveTo>
                  <a:cubicBezTo>
                    <a:pt x="6044" y="1"/>
                    <a:pt x="6016" y="9"/>
                    <a:pt x="5986" y="28"/>
                  </a:cubicBezTo>
                  <a:cubicBezTo>
                    <a:pt x="5541" y="239"/>
                    <a:pt x="5076" y="387"/>
                    <a:pt x="4590" y="514"/>
                  </a:cubicBezTo>
                  <a:cubicBezTo>
                    <a:pt x="4166" y="606"/>
                    <a:pt x="3743" y="666"/>
                    <a:pt x="3319" y="666"/>
                  </a:cubicBezTo>
                  <a:cubicBezTo>
                    <a:pt x="3256" y="666"/>
                    <a:pt x="3193" y="665"/>
                    <a:pt x="3130" y="662"/>
                  </a:cubicBezTo>
                  <a:cubicBezTo>
                    <a:pt x="2644" y="641"/>
                    <a:pt x="2158" y="578"/>
                    <a:pt x="1671" y="472"/>
                  </a:cubicBezTo>
                  <a:cubicBezTo>
                    <a:pt x="1185" y="345"/>
                    <a:pt x="677" y="239"/>
                    <a:pt x="212" y="91"/>
                  </a:cubicBezTo>
                  <a:lnTo>
                    <a:pt x="191" y="91"/>
                  </a:lnTo>
                  <a:cubicBezTo>
                    <a:pt x="175" y="86"/>
                    <a:pt x="159" y="83"/>
                    <a:pt x="144" y="83"/>
                  </a:cubicBezTo>
                  <a:cubicBezTo>
                    <a:pt x="98" y="83"/>
                    <a:pt x="58" y="107"/>
                    <a:pt x="43" y="155"/>
                  </a:cubicBezTo>
                  <a:cubicBezTo>
                    <a:pt x="0" y="218"/>
                    <a:pt x="21" y="303"/>
                    <a:pt x="85" y="345"/>
                  </a:cubicBezTo>
                  <a:cubicBezTo>
                    <a:pt x="550" y="599"/>
                    <a:pt x="1037" y="789"/>
                    <a:pt x="1544" y="916"/>
                  </a:cubicBezTo>
                  <a:cubicBezTo>
                    <a:pt x="2052" y="1085"/>
                    <a:pt x="2581" y="1170"/>
                    <a:pt x="3109" y="1191"/>
                  </a:cubicBezTo>
                  <a:cubicBezTo>
                    <a:pt x="3165" y="1193"/>
                    <a:pt x="3220" y="1194"/>
                    <a:pt x="3275" y="1194"/>
                  </a:cubicBezTo>
                  <a:cubicBezTo>
                    <a:pt x="3766" y="1194"/>
                    <a:pt x="4239" y="1110"/>
                    <a:pt x="4695" y="958"/>
                  </a:cubicBezTo>
                  <a:cubicBezTo>
                    <a:pt x="5224" y="810"/>
                    <a:pt x="5689" y="578"/>
                    <a:pt x="6134" y="260"/>
                  </a:cubicBezTo>
                  <a:cubicBezTo>
                    <a:pt x="6255" y="174"/>
                    <a:pt x="6191" y="1"/>
                    <a:pt x="6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195;p63"/>
            <p:cNvSpPr/>
            <p:nvPr/>
          </p:nvSpPr>
          <p:spPr>
            <a:xfrm>
              <a:off x="1840958" y="3072114"/>
              <a:ext cx="64495" cy="63879"/>
            </a:xfrm>
            <a:custGeom>
              <a:avLst/>
              <a:gdLst/>
              <a:ahLst/>
              <a:cxnLst/>
              <a:rect l="l" t="t" r="r" b="b"/>
              <a:pathLst>
                <a:path w="2180" h="2159" extrusionOk="0">
                  <a:moveTo>
                    <a:pt x="1079" y="1"/>
                  </a:moveTo>
                  <a:cubicBezTo>
                    <a:pt x="487" y="1"/>
                    <a:pt x="1" y="487"/>
                    <a:pt x="1" y="1080"/>
                  </a:cubicBezTo>
                  <a:cubicBezTo>
                    <a:pt x="1" y="1672"/>
                    <a:pt x="487" y="2158"/>
                    <a:pt x="1079" y="2158"/>
                  </a:cubicBezTo>
                  <a:cubicBezTo>
                    <a:pt x="1672" y="2158"/>
                    <a:pt x="2179" y="1672"/>
                    <a:pt x="2179" y="1080"/>
                  </a:cubicBezTo>
                  <a:cubicBezTo>
                    <a:pt x="2179" y="487"/>
                    <a:pt x="1672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196;p63"/>
            <p:cNvSpPr/>
            <p:nvPr/>
          </p:nvSpPr>
          <p:spPr>
            <a:xfrm>
              <a:off x="1872881" y="3084629"/>
              <a:ext cx="19437" cy="1943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1"/>
                  </a:moveTo>
                  <a:cubicBezTo>
                    <a:pt x="148" y="1"/>
                    <a:pt x="0" y="149"/>
                    <a:pt x="0" y="339"/>
                  </a:cubicBezTo>
                  <a:cubicBezTo>
                    <a:pt x="0" y="509"/>
                    <a:pt x="148" y="657"/>
                    <a:pt x="339" y="657"/>
                  </a:cubicBezTo>
                  <a:cubicBezTo>
                    <a:pt x="508" y="657"/>
                    <a:pt x="656" y="509"/>
                    <a:pt x="656" y="339"/>
                  </a:cubicBezTo>
                  <a:cubicBezTo>
                    <a:pt x="656" y="149"/>
                    <a:pt x="508" y="1"/>
                    <a:pt x="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197;p63"/>
            <p:cNvSpPr/>
            <p:nvPr/>
          </p:nvSpPr>
          <p:spPr>
            <a:xfrm>
              <a:off x="2058089" y="3072114"/>
              <a:ext cx="64495" cy="63879"/>
            </a:xfrm>
            <a:custGeom>
              <a:avLst/>
              <a:gdLst/>
              <a:ahLst/>
              <a:cxnLst/>
              <a:rect l="l" t="t" r="r" b="b"/>
              <a:pathLst>
                <a:path w="2180" h="2159" extrusionOk="0">
                  <a:moveTo>
                    <a:pt x="1079" y="1"/>
                  </a:moveTo>
                  <a:cubicBezTo>
                    <a:pt x="487" y="1"/>
                    <a:pt x="1" y="487"/>
                    <a:pt x="1" y="1080"/>
                  </a:cubicBezTo>
                  <a:cubicBezTo>
                    <a:pt x="1" y="1672"/>
                    <a:pt x="487" y="2158"/>
                    <a:pt x="1079" y="2158"/>
                  </a:cubicBezTo>
                  <a:cubicBezTo>
                    <a:pt x="1693" y="2158"/>
                    <a:pt x="2179" y="1672"/>
                    <a:pt x="2179" y="1080"/>
                  </a:cubicBezTo>
                  <a:cubicBezTo>
                    <a:pt x="2179" y="487"/>
                    <a:pt x="1693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198;p63"/>
            <p:cNvSpPr/>
            <p:nvPr/>
          </p:nvSpPr>
          <p:spPr>
            <a:xfrm>
              <a:off x="2095012" y="3084629"/>
              <a:ext cx="19437" cy="1943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1"/>
                  </a:moveTo>
                  <a:cubicBezTo>
                    <a:pt x="149" y="1"/>
                    <a:pt x="0" y="149"/>
                    <a:pt x="0" y="339"/>
                  </a:cubicBezTo>
                  <a:cubicBezTo>
                    <a:pt x="0" y="509"/>
                    <a:pt x="149" y="657"/>
                    <a:pt x="318" y="657"/>
                  </a:cubicBezTo>
                  <a:cubicBezTo>
                    <a:pt x="508" y="657"/>
                    <a:pt x="656" y="509"/>
                    <a:pt x="656" y="339"/>
                  </a:cubicBezTo>
                  <a:cubicBezTo>
                    <a:pt x="656" y="149"/>
                    <a:pt x="50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47389" y="3249503"/>
            <a:ext cx="8726930" cy="1136467"/>
          </a:xfrm>
          <a:custGeom>
            <a:avLst/>
            <a:gdLst>
              <a:gd name="connsiteX0" fmla="*/ 0 w 7364501"/>
              <a:gd name="connsiteY0" fmla="*/ 726505 h 5587207"/>
              <a:gd name="connsiteX1" fmla="*/ 726505 w 7364501"/>
              <a:gd name="connsiteY1" fmla="*/ 0 h 5587207"/>
              <a:gd name="connsiteX2" fmla="*/ 1376769 w 7364501"/>
              <a:gd name="connsiteY2" fmla="*/ 0 h 5587207"/>
              <a:gd name="connsiteX3" fmla="*/ 1849688 w 7364501"/>
              <a:gd name="connsiteY3" fmla="*/ 0 h 5587207"/>
              <a:gd name="connsiteX4" fmla="*/ 2322608 w 7364501"/>
              <a:gd name="connsiteY4" fmla="*/ 0 h 5587207"/>
              <a:gd name="connsiteX5" fmla="*/ 2972872 w 7364501"/>
              <a:gd name="connsiteY5" fmla="*/ 0 h 5587207"/>
              <a:gd name="connsiteX6" fmla="*/ 3623136 w 7364501"/>
              <a:gd name="connsiteY6" fmla="*/ 0 h 5587207"/>
              <a:gd name="connsiteX7" fmla="*/ 4096055 w 7364501"/>
              <a:gd name="connsiteY7" fmla="*/ 0 h 5587207"/>
              <a:gd name="connsiteX8" fmla="*/ 4568974 w 7364501"/>
              <a:gd name="connsiteY8" fmla="*/ 0 h 5587207"/>
              <a:gd name="connsiteX9" fmla="*/ 5278353 w 7364501"/>
              <a:gd name="connsiteY9" fmla="*/ 0 h 5587207"/>
              <a:gd name="connsiteX10" fmla="*/ 5869502 w 7364501"/>
              <a:gd name="connsiteY10" fmla="*/ 0 h 5587207"/>
              <a:gd name="connsiteX11" fmla="*/ 6637996 w 7364501"/>
              <a:gd name="connsiteY11" fmla="*/ 0 h 5587207"/>
              <a:gd name="connsiteX12" fmla="*/ 7364501 w 7364501"/>
              <a:gd name="connsiteY12" fmla="*/ 726505 h 5587207"/>
              <a:gd name="connsiteX13" fmla="*/ 7364501 w 7364501"/>
              <a:gd name="connsiteY13" fmla="*/ 1317105 h 5587207"/>
              <a:gd name="connsiteX14" fmla="*/ 7364501 w 7364501"/>
              <a:gd name="connsiteY14" fmla="*/ 1949046 h 5587207"/>
              <a:gd name="connsiteX15" fmla="*/ 7364501 w 7364501"/>
              <a:gd name="connsiteY15" fmla="*/ 2456962 h 5587207"/>
              <a:gd name="connsiteX16" fmla="*/ 7364501 w 7364501"/>
              <a:gd name="connsiteY16" fmla="*/ 3047561 h 5587207"/>
              <a:gd name="connsiteX17" fmla="*/ 7364501 w 7364501"/>
              <a:gd name="connsiteY17" fmla="*/ 3638161 h 5587207"/>
              <a:gd name="connsiteX18" fmla="*/ 7364501 w 7364501"/>
              <a:gd name="connsiteY18" fmla="*/ 4146077 h 5587207"/>
              <a:gd name="connsiteX19" fmla="*/ 7364501 w 7364501"/>
              <a:gd name="connsiteY19" fmla="*/ 4860702 h 5587207"/>
              <a:gd name="connsiteX20" fmla="*/ 6637996 w 7364501"/>
              <a:gd name="connsiteY20" fmla="*/ 5587207 h 5587207"/>
              <a:gd name="connsiteX21" fmla="*/ 5928617 w 7364501"/>
              <a:gd name="connsiteY21" fmla="*/ 5587207 h 5587207"/>
              <a:gd name="connsiteX22" fmla="*/ 5396583 w 7364501"/>
              <a:gd name="connsiteY22" fmla="*/ 5587207 h 5587207"/>
              <a:gd name="connsiteX23" fmla="*/ 4923664 w 7364501"/>
              <a:gd name="connsiteY23" fmla="*/ 5587207 h 5587207"/>
              <a:gd name="connsiteX24" fmla="*/ 4214285 w 7364501"/>
              <a:gd name="connsiteY24" fmla="*/ 5587207 h 5587207"/>
              <a:gd name="connsiteX25" fmla="*/ 3800480 w 7364501"/>
              <a:gd name="connsiteY25" fmla="*/ 5587207 h 5587207"/>
              <a:gd name="connsiteX26" fmla="*/ 3091101 w 7364501"/>
              <a:gd name="connsiteY26" fmla="*/ 5587207 h 5587207"/>
              <a:gd name="connsiteX27" fmla="*/ 2381722 w 7364501"/>
              <a:gd name="connsiteY27" fmla="*/ 5587207 h 5587207"/>
              <a:gd name="connsiteX28" fmla="*/ 1908803 w 7364501"/>
              <a:gd name="connsiteY28" fmla="*/ 5587207 h 5587207"/>
              <a:gd name="connsiteX29" fmla="*/ 1494999 w 7364501"/>
              <a:gd name="connsiteY29" fmla="*/ 5587207 h 5587207"/>
              <a:gd name="connsiteX30" fmla="*/ 726505 w 7364501"/>
              <a:gd name="connsiteY30" fmla="*/ 5587207 h 5587207"/>
              <a:gd name="connsiteX31" fmla="*/ 0 w 7364501"/>
              <a:gd name="connsiteY31" fmla="*/ 4860702 h 5587207"/>
              <a:gd name="connsiteX32" fmla="*/ 0 w 7364501"/>
              <a:gd name="connsiteY32" fmla="*/ 4228760 h 5587207"/>
              <a:gd name="connsiteX33" fmla="*/ 0 w 7364501"/>
              <a:gd name="connsiteY33" fmla="*/ 3638161 h 5587207"/>
              <a:gd name="connsiteX34" fmla="*/ 0 w 7364501"/>
              <a:gd name="connsiteY34" fmla="*/ 3088903 h 5587207"/>
              <a:gd name="connsiteX35" fmla="*/ 0 w 7364501"/>
              <a:gd name="connsiteY35" fmla="*/ 2456962 h 5587207"/>
              <a:gd name="connsiteX36" fmla="*/ 0 w 7364501"/>
              <a:gd name="connsiteY36" fmla="*/ 1783678 h 5587207"/>
              <a:gd name="connsiteX37" fmla="*/ 0 w 7364501"/>
              <a:gd name="connsiteY37" fmla="*/ 1317105 h 5587207"/>
              <a:gd name="connsiteX38" fmla="*/ 0 w 7364501"/>
              <a:gd name="connsiteY38" fmla="*/ 726505 h 558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64501" h="5587207" fill="none" extrusionOk="0">
                <a:moveTo>
                  <a:pt x="0" y="726505"/>
                </a:moveTo>
                <a:cubicBezTo>
                  <a:pt x="-110588" y="367109"/>
                  <a:pt x="358231" y="16355"/>
                  <a:pt x="726505" y="0"/>
                </a:cubicBezTo>
                <a:cubicBezTo>
                  <a:pt x="860252" y="-59428"/>
                  <a:pt x="1075883" y="6738"/>
                  <a:pt x="1376769" y="0"/>
                </a:cubicBezTo>
                <a:cubicBezTo>
                  <a:pt x="1677655" y="-6738"/>
                  <a:pt x="1651362" y="43582"/>
                  <a:pt x="1849688" y="0"/>
                </a:cubicBezTo>
                <a:cubicBezTo>
                  <a:pt x="2048014" y="-43582"/>
                  <a:pt x="2223606" y="53000"/>
                  <a:pt x="2322608" y="0"/>
                </a:cubicBezTo>
                <a:cubicBezTo>
                  <a:pt x="2421610" y="-53000"/>
                  <a:pt x="2807215" y="67713"/>
                  <a:pt x="2972872" y="0"/>
                </a:cubicBezTo>
                <a:cubicBezTo>
                  <a:pt x="3138529" y="-67713"/>
                  <a:pt x="3359941" y="16340"/>
                  <a:pt x="3623136" y="0"/>
                </a:cubicBezTo>
                <a:cubicBezTo>
                  <a:pt x="3886331" y="-16340"/>
                  <a:pt x="3970313" y="12431"/>
                  <a:pt x="4096055" y="0"/>
                </a:cubicBezTo>
                <a:cubicBezTo>
                  <a:pt x="4221797" y="-12431"/>
                  <a:pt x="4420851" y="32464"/>
                  <a:pt x="4568974" y="0"/>
                </a:cubicBezTo>
                <a:cubicBezTo>
                  <a:pt x="4717097" y="-32464"/>
                  <a:pt x="5102729" y="53769"/>
                  <a:pt x="5278353" y="0"/>
                </a:cubicBezTo>
                <a:cubicBezTo>
                  <a:pt x="5453977" y="-53769"/>
                  <a:pt x="5616006" y="46606"/>
                  <a:pt x="5869502" y="0"/>
                </a:cubicBezTo>
                <a:cubicBezTo>
                  <a:pt x="6122998" y="-46606"/>
                  <a:pt x="6368667" y="16358"/>
                  <a:pt x="6637996" y="0"/>
                </a:cubicBezTo>
                <a:cubicBezTo>
                  <a:pt x="6992659" y="89387"/>
                  <a:pt x="7350147" y="257864"/>
                  <a:pt x="7364501" y="726505"/>
                </a:cubicBezTo>
                <a:cubicBezTo>
                  <a:pt x="7420485" y="894972"/>
                  <a:pt x="7311067" y="1135432"/>
                  <a:pt x="7364501" y="1317105"/>
                </a:cubicBezTo>
                <a:cubicBezTo>
                  <a:pt x="7417935" y="1498778"/>
                  <a:pt x="7311750" y="1812992"/>
                  <a:pt x="7364501" y="1949046"/>
                </a:cubicBezTo>
                <a:cubicBezTo>
                  <a:pt x="7417252" y="2085100"/>
                  <a:pt x="7327506" y="2289094"/>
                  <a:pt x="7364501" y="2456962"/>
                </a:cubicBezTo>
                <a:cubicBezTo>
                  <a:pt x="7401496" y="2624830"/>
                  <a:pt x="7346830" y="2826145"/>
                  <a:pt x="7364501" y="3047561"/>
                </a:cubicBezTo>
                <a:cubicBezTo>
                  <a:pt x="7382172" y="3268977"/>
                  <a:pt x="7303739" y="3452484"/>
                  <a:pt x="7364501" y="3638161"/>
                </a:cubicBezTo>
                <a:cubicBezTo>
                  <a:pt x="7425263" y="3823838"/>
                  <a:pt x="7361581" y="3894244"/>
                  <a:pt x="7364501" y="4146077"/>
                </a:cubicBezTo>
                <a:cubicBezTo>
                  <a:pt x="7367421" y="4397910"/>
                  <a:pt x="7319318" y="4505011"/>
                  <a:pt x="7364501" y="4860702"/>
                </a:cubicBezTo>
                <a:cubicBezTo>
                  <a:pt x="7376562" y="5255480"/>
                  <a:pt x="7011666" y="5686005"/>
                  <a:pt x="6637996" y="5587207"/>
                </a:cubicBezTo>
                <a:cubicBezTo>
                  <a:pt x="6399708" y="5601709"/>
                  <a:pt x="6263945" y="5518091"/>
                  <a:pt x="5928617" y="5587207"/>
                </a:cubicBezTo>
                <a:cubicBezTo>
                  <a:pt x="5593289" y="5656323"/>
                  <a:pt x="5577941" y="5535150"/>
                  <a:pt x="5396583" y="5587207"/>
                </a:cubicBezTo>
                <a:cubicBezTo>
                  <a:pt x="5215225" y="5639264"/>
                  <a:pt x="5029183" y="5550419"/>
                  <a:pt x="4923664" y="5587207"/>
                </a:cubicBezTo>
                <a:cubicBezTo>
                  <a:pt x="4818145" y="5623995"/>
                  <a:pt x="4534116" y="5515615"/>
                  <a:pt x="4214285" y="5587207"/>
                </a:cubicBezTo>
                <a:cubicBezTo>
                  <a:pt x="3894454" y="5658799"/>
                  <a:pt x="3964110" y="5586338"/>
                  <a:pt x="3800480" y="5587207"/>
                </a:cubicBezTo>
                <a:cubicBezTo>
                  <a:pt x="3636850" y="5588076"/>
                  <a:pt x="3426162" y="5582306"/>
                  <a:pt x="3091101" y="5587207"/>
                </a:cubicBezTo>
                <a:cubicBezTo>
                  <a:pt x="2756040" y="5592108"/>
                  <a:pt x="2657646" y="5557464"/>
                  <a:pt x="2381722" y="5587207"/>
                </a:cubicBezTo>
                <a:cubicBezTo>
                  <a:pt x="2105798" y="5616950"/>
                  <a:pt x="2123665" y="5583928"/>
                  <a:pt x="1908803" y="5587207"/>
                </a:cubicBezTo>
                <a:cubicBezTo>
                  <a:pt x="1693941" y="5590486"/>
                  <a:pt x="1631795" y="5548624"/>
                  <a:pt x="1494999" y="5587207"/>
                </a:cubicBezTo>
                <a:cubicBezTo>
                  <a:pt x="1358203" y="5625790"/>
                  <a:pt x="961255" y="5558879"/>
                  <a:pt x="726505" y="5587207"/>
                </a:cubicBezTo>
                <a:cubicBezTo>
                  <a:pt x="290069" y="5627253"/>
                  <a:pt x="-62891" y="5273233"/>
                  <a:pt x="0" y="4860702"/>
                </a:cubicBezTo>
                <a:cubicBezTo>
                  <a:pt x="-46103" y="4663726"/>
                  <a:pt x="73495" y="4538742"/>
                  <a:pt x="0" y="4228760"/>
                </a:cubicBezTo>
                <a:cubicBezTo>
                  <a:pt x="-73495" y="3918778"/>
                  <a:pt x="57179" y="3799508"/>
                  <a:pt x="0" y="3638161"/>
                </a:cubicBezTo>
                <a:cubicBezTo>
                  <a:pt x="-57179" y="3476814"/>
                  <a:pt x="62886" y="3320804"/>
                  <a:pt x="0" y="3088903"/>
                </a:cubicBezTo>
                <a:cubicBezTo>
                  <a:pt x="-62886" y="2857002"/>
                  <a:pt x="52575" y="2635666"/>
                  <a:pt x="0" y="2456962"/>
                </a:cubicBezTo>
                <a:cubicBezTo>
                  <a:pt x="-52575" y="2278258"/>
                  <a:pt x="2431" y="2093986"/>
                  <a:pt x="0" y="1783678"/>
                </a:cubicBezTo>
                <a:cubicBezTo>
                  <a:pt x="-2431" y="1473370"/>
                  <a:pt x="52364" y="1477421"/>
                  <a:pt x="0" y="1317105"/>
                </a:cubicBezTo>
                <a:cubicBezTo>
                  <a:pt x="-52364" y="1156789"/>
                  <a:pt x="51560" y="975503"/>
                  <a:pt x="0" y="726505"/>
                </a:cubicBezTo>
                <a:close/>
              </a:path>
              <a:path w="7364501" h="5587207" stroke="0" extrusionOk="0">
                <a:moveTo>
                  <a:pt x="0" y="726505"/>
                </a:moveTo>
                <a:cubicBezTo>
                  <a:pt x="-43097" y="364073"/>
                  <a:pt x="304611" y="107321"/>
                  <a:pt x="726505" y="0"/>
                </a:cubicBezTo>
                <a:cubicBezTo>
                  <a:pt x="983268" y="-24756"/>
                  <a:pt x="1178202" y="12737"/>
                  <a:pt x="1435884" y="0"/>
                </a:cubicBezTo>
                <a:cubicBezTo>
                  <a:pt x="1693566" y="-12737"/>
                  <a:pt x="1889391" y="49013"/>
                  <a:pt x="2027033" y="0"/>
                </a:cubicBezTo>
                <a:cubicBezTo>
                  <a:pt x="2164675" y="-49013"/>
                  <a:pt x="2337773" y="33326"/>
                  <a:pt x="2499952" y="0"/>
                </a:cubicBezTo>
                <a:cubicBezTo>
                  <a:pt x="2662131" y="-33326"/>
                  <a:pt x="2839773" y="47405"/>
                  <a:pt x="3091101" y="0"/>
                </a:cubicBezTo>
                <a:cubicBezTo>
                  <a:pt x="3342429" y="-47405"/>
                  <a:pt x="3334179" y="35528"/>
                  <a:pt x="3504906" y="0"/>
                </a:cubicBezTo>
                <a:cubicBezTo>
                  <a:pt x="3675634" y="-35528"/>
                  <a:pt x="3830761" y="6644"/>
                  <a:pt x="4036940" y="0"/>
                </a:cubicBezTo>
                <a:cubicBezTo>
                  <a:pt x="4243119" y="-6644"/>
                  <a:pt x="4344995" y="51907"/>
                  <a:pt x="4628089" y="0"/>
                </a:cubicBezTo>
                <a:cubicBezTo>
                  <a:pt x="4911183" y="-51907"/>
                  <a:pt x="5060299" y="18305"/>
                  <a:pt x="5219238" y="0"/>
                </a:cubicBezTo>
                <a:cubicBezTo>
                  <a:pt x="5378177" y="-18305"/>
                  <a:pt x="5638816" y="66643"/>
                  <a:pt x="5869502" y="0"/>
                </a:cubicBezTo>
                <a:cubicBezTo>
                  <a:pt x="6100188" y="-66643"/>
                  <a:pt x="6299235" y="59178"/>
                  <a:pt x="6637996" y="0"/>
                </a:cubicBezTo>
                <a:cubicBezTo>
                  <a:pt x="7049580" y="2384"/>
                  <a:pt x="7380798" y="389133"/>
                  <a:pt x="7364501" y="726505"/>
                </a:cubicBezTo>
                <a:cubicBezTo>
                  <a:pt x="7382375" y="949320"/>
                  <a:pt x="7354714" y="1048890"/>
                  <a:pt x="7364501" y="1358447"/>
                </a:cubicBezTo>
                <a:cubicBezTo>
                  <a:pt x="7374288" y="1668004"/>
                  <a:pt x="7355485" y="1641634"/>
                  <a:pt x="7364501" y="1907704"/>
                </a:cubicBezTo>
                <a:cubicBezTo>
                  <a:pt x="7373517" y="2173774"/>
                  <a:pt x="7318480" y="2400752"/>
                  <a:pt x="7364501" y="2580988"/>
                </a:cubicBezTo>
                <a:cubicBezTo>
                  <a:pt x="7410522" y="2761224"/>
                  <a:pt x="7338142" y="2962443"/>
                  <a:pt x="7364501" y="3254271"/>
                </a:cubicBezTo>
                <a:cubicBezTo>
                  <a:pt x="7390860" y="3546099"/>
                  <a:pt x="7364435" y="3619632"/>
                  <a:pt x="7364501" y="3927555"/>
                </a:cubicBezTo>
                <a:cubicBezTo>
                  <a:pt x="7364567" y="4235478"/>
                  <a:pt x="7354871" y="4471806"/>
                  <a:pt x="7364501" y="4860702"/>
                </a:cubicBezTo>
                <a:cubicBezTo>
                  <a:pt x="7437249" y="5218350"/>
                  <a:pt x="6960077" y="5673814"/>
                  <a:pt x="6637996" y="5587207"/>
                </a:cubicBezTo>
                <a:cubicBezTo>
                  <a:pt x="6451693" y="5634276"/>
                  <a:pt x="6293250" y="5517763"/>
                  <a:pt x="6046847" y="5587207"/>
                </a:cubicBezTo>
                <a:cubicBezTo>
                  <a:pt x="5800444" y="5656651"/>
                  <a:pt x="5695054" y="5577560"/>
                  <a:pt x="5455698" y="5587207"/>
                </a:cubicBezTo>
                <a:cubicBezTo>
                  <a:pt x="5216342" y="5596854"/>
                  <a:pt x="5003655" y="5571335"/>
                  <a:pt x="4805434" y="5587207"/>
                </a:cubicBezTo>
                <a:cubicBezTo>
                  <a:pt x="4607213" y="5603079"/>
                  <a:pt x="4357663" y="5555779"/>
                  <a:pt x="4155170" y="5587207"/>
                </a:cubicBezTo>
                <a:cubicBezTo>
                  <a:pt x="3952677" y="5618635"/>
                  <a:pt x="3800077" y="5586075"/>
                  <a:pt x="3623136" y="5587207"/>
                </a:cubicBezTo>
                <a:cubicBezTo>
                  <a:pt x="3446195" y="5588339"/>
                  <a:pt x="3414495" y="5561246"/>
                  <a:pt x="3209331" y="5587207"/>
                </a:cubicBezTo>
                <a:cubicBezTo>
                  <a:pt x="3004167" y="5613168"/>
                  <a:pt x="2957298" y="5570907"/>
                  <a:pt x="2795527" y="5587207"/>
                </a:cubicBezTo>
                <a:cubicBezTo>
                  <a:pt x="2633756" y="5603507"/>
                  <a:pt x="2492264" y="5568618"/>
                  <a:pt x="2322608" y="5587207"/>
                </a:cubicBezTo>
                <a:cubicBezTo>
                  <a:pt x="2152952" y="5605796"/>
                  <a:pt x="2073286" y="5564969"/>
                  <a:pt x="1908803" y="5587207"/>
                </a:cubicBezTo>
                <a:cubicBezTo>
                  <a:pt x="1744321" y="5609445"/>
                  <a:pt x="1077822" y="5470843"/>
                  <a:pt x="726505" y="5587207"/>
                </a:cubicBezTo>
                <a:cubicBezTo>
                  <a:pt x="282893" y="5670425"/>
                  <a:pt x="-9108" y="5276105"/>
                  <a:pt x="0" y="4860702"/>
                </a:cubicBezTo>
                <a:cubicBezTo>
                  <a:pt x="-31361" y="4557373"/>
                  <a:pt x="17741" y="4410292"/>
                  <a:pt x="0" y="4228760"/>
                </a:cubicBezTo>
                <a:cubicBezTo>
                  <a:pt x="-17741" y="4047228"/>
                  <a:pt x="42534" y="3889152"/>
                  <a:pt x="0" y="3638161"/>
                </a:cubicBezTo>
                <a:cubicBezTo>
                  <a:pt x="-42534" y="3387170"/>
                  <a:pt x="62552" y="3157236"/>
                  <a:pt x="0" y="3006219"/>
                </a:cubicBezTo>
                <a:cubicBezTo>
                  <a:pt x="-62552" y="2855202"/>
                  <a:pt x="61759" y="2603880"/>
                  <a:pt x="0" y="2415620"/>
                </a:cubicBezTo>
                <a:cubicBezTo>
                  <a:pt x="-61759" y="2227360"/>
                  <a:pt x="25277" y="2036802"/>
                  <a:pt x="0" y="1825020"/>
                </a:cubicBezTo>
                <a:cubicBezTo>
                  <a:pt x="-25277" y="1613238"/>
                  <a:pt x="76492" y="1220165"/>
                  <a:pt x="0" y="72650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8726930"/>
                      <a:gd name="connsiteY0" fmla="*/ 147774 h 1136467"/>
                      <a:gd name="connsiteX1" fmla="*/ 860908 w 8726930"/>
                      <a:gd name="connsiteY1" fmla="*/ 0 h 1136467"/>
                      <a:gd name="connsiteX2" fmla="*/ 1631470 w 8726930"/>
                      <a:gd name="connsiteY2" fmla="*/ 0 h 1136467"/>
                      <a:gd name="connsiteX3" fmla="*/ 2191879 w 8726930"/>
                      <a:gd name="connsiteY3" fmla="*/ 0 h 1136467"/>
                      <a:gd name="connsiteX4" fmla="*/ 2752289 w 8726930"/>
                      <a:gd name="connsiteY4" fmla="*/ 0 h 1136467"/>
                      <a:gd name="connsiteX5" fmla="*/ 3522851 w 8726930"/>
                      <a:gd name="connsiteY5" fmla="*/ 0 h 1136467"/>
                      <a:gd name="connsiteX6" fmla="*/ 4293414 w 8726930"/>
                      <a:gd name="connsiteY6" fmla="*/ 0 h 1136467"/>
                      <a:gd name="connsiteX7" fmla="*/ 4853823 w 8726930"/>
                      <a:gd name="connsiteY7" fmla="*/ 0 h 1136467"/>
                      <a:gd name="connsiteX8" fmla="*/ 5414231 w 8726930"/>
                      <a:gd name="connsiteY8" fmla="*/ 0 h 1136467"/>
                      <a:gd name="connsiteX9" fmla="*/ 6254845 w 8726930"/>
                      <a:gd name="connsiteY9" fmla="*/ 0 h 1136467"/>
                      <a:gd name="connsiteX10" fmla="*/ 6955356 w 8726930"/>
                      <a:gd name="connsiteY10" fmla="*/ 0 h 1136467"/>
                      <a:gd name="connsiteX11" fmla="*/ 7866021 w 8726930"/>
                      <a:gd name="connsiteY11" fmla="*/ 0 h 1136467"/>
                      <a:gd name="connsiteX12" fmla="*/ 8726930 w 8726930"/>
                      <a:gd name="connsiteY12" fmla="*/ 147774 h 1136467"/>
                      <a:gd name="connsiteX13" fmla="*/ 8726930 w 8726930"/>
                      <a:gd name="connsiteY13" fmla="*/ 267906 h 1136467"/>
                      <a:gd name="connsiteX14" fmla="*/ 8726930 w 8726930"/>
                      <a:gd name="connsiteY14" fmla="*/ 396446 h 1136467"/>
                      <a:gd name="connsiteX15" fmla="*/ 8726930 w 8726930"/>
                      <a:gd name="connsiteY15" fmla="*/ 499758 h 1136467"/>
                      <a:gd name="connsiteX16" fmla="*/ 8726930 w 8726930"/>
                      <a:gd name="connsiteY16" fmla="*/ 619889 h 1136467"/>
                      <a:gd name="connsiteX17" fmla="*/ 8726930 w 8726930"/>
                      <a:gd name="connsiteY17" fmla="*/ 740020 h 1136467"/>
                      <a:gd name="connsiteX18" fmla="*/ 8726930 w 8726930"/>
                      <a:gd name="connsiteY18" fmla="*/ 843333 h 1136467"/>
                      <a:gd name="connsiteX19" fmla="*/ 8726930 w 8726930"/>
                      <a:gd name="connsiteY19" fmla="*/ 988692 h 1136467"/>
                      <a:gd name="connsiteX20" fmla="*/ 7866021 w 8726930"/>
                      <a:gd name="connsiteY20" fmla="*/ 1136467 h 1136467"/>
                      <a:gd name="connsiteX21" fmla="*/ 7025408 w 8726930"/>
                      <a:gd name="connsiteY21" fmla="*/ 1136467 h 1136467"/>
                      <a:gd name="connsiteX22" fmla="*/ 6394948 w 8726930"/>
                      <a:gd name="connsiteY22" fmla="*/ 1136467 h 1136467"/>
                      <a:gd name="connsiteX23" fmla="*/ 5834539 w 8726930"/>
                      <a:gd name="connsiteY23" fmla="*/ 1136467 h 1136467"/>
                      <a:gd name="connsiteX24" fmla="*/ 4993925 w 8726930"/>
                      <a:gd name="connsiteY24" fmla="*/ 1136467 h 1136467"/>
                      <a:gd name="connsiteX25" fmla="*/ 4503566 w 8726930"/>
                      <a:gd name="connsiteY25" fmla="*/ 1136467 h 1136467"/>
                      <a:gd name="connsiteX26" fmla="*/ 4091666 w 8726930"/>
                      <a:gd name="connsiteY26" fmla="*/ 1136467 h 1136467"/>
                      <a:gd name="connsiteX27" fmla="*/ 3662953 w 8726930"/>
                      <a:gd name="connsiteY27" fmla="*/ 1136467 h 1136467"/>
                      <a:gd name="connsiteX28" fmla="*/ 2822339 w 8726930"/>
                      <a:gd name="connsiteY28" fmla="*/ 1136467 h 1136467"/>
                      <a:gd name="connsiteX29" fmla="*/ 2261930 w 8726930"/>
                      <a:gd name="connsiteY29" fmla="*/ 1136467 h 1136467"/>
                      <a:gd name="connsiteX30" fmla="*/ 1771573 w 8726930"/>
                      <a:gd name="connsiteY30" fmla="*/ 1136467 h 1136467"/>
                      <a:gd name="connsiteX31" fmla="*/ 860908 w 8726930"/>
                      <a:gd name="connsiteY31" fmla="*/ 1136467 h 1136467"/>
                      <a:gd name="connsiteX32" fmla="*/ 0 w 8726930"/>
                      <a:gd name="connsiteY32" fmla="*/ 988692 h 1136467"/>
                      <a:gd name="connsiteX33" fmla="*/ 0 w 8726930"/>
                      <a:gd name="connsiteY33" fmla="*/ 860151 h 1136467"/>
                      <a:gd name="connsiteX34" fmla="*/ 0 w 8726930"/>
                      <a:gd name="connsiteY34" fmla="*/ 740020 h 1136467"/>
                      <a:gd name="connsiteX35" fmla="*/ 0 w 8726930"/>
                      <a:gd name="connsiteY35" fmla="*/ 628298 h 1136467"/>
                      <a:gd name="connsiteX36" fmla="*/ 0 w 8726930"/>
                      <a:gd name="connsiteY36" fmla="*/ 499758 h 1136467"/>
                      <a:gd name="connsiteX37" fmla="*/ 0 w 8726930"/>
                      <a:gd name="connsiteY37" fmla="*/ 362809 h 1136467"/>
                      <a:gd name="connsiteX38" fmla="*/ 0 w 8726930"/>
                      <a:gd name="connsiteY38" fmla="*/ 267906 h 1136467"/>
                      <a:gd name="connsiteX39" fmla="*/ 0 w 8726930"/>
                      <a:gd name="connsiteY39" fmla="*/ 147774 h 1136467"/>
                      <a:gd name="connsiteX0" fmla="*/ 0 w 8726930"/>
                      <a:gd name="connsiteY0" fmla="*/ 147774 h 1136467"/>
                      <a:gd name="connsiteX1" fmla="*/ 860908 w 8726930"/>
                      <a:gd name="connsiteY1" fmla="*/ 0 h 1136467"/>
                      <a:gd name="connsiteX2" fmla="*/ 1701521 w 8726930"/>
                      <a:gd name="connsiteY2" fmla="*/ 0 h 1136467"/>
                      <a:gd name="connsiteX3" fmla="*/ 2402033 w 8726930"/>
                      <a:gd name="connsiteY3" fmla="*/ 0 h 1136467"/>
                      <a:gd name="connsiteX4" fmla="*/ 2962441 w 8726930"/>
                      <a:gd name="connsiteY4" fmla="*/ 0 h 1136467"/>
                      <a:gd name="connsiteX5" fmla="*/ 3662953 w 8726930"/>
                      <a:gd name="connsiteY5" fmla="*/ 0 h 1136467"/>
                      <a:gd name="connsiteX6" fmla="*/ 4153311 w 8726930"/>
                      <a:gd name="connsiteY6" fmla="*/ 0 h 1136467"/>
                      <a:gd name="connsiteX7" fmla="*/ 4783771 w 8726930"/>
                      <a:gd name="connsiteY7" fmla="*/ 0 h 1136467"/>
                      <a:gd name="connsiteX8" fmla="*/ 5484283 w 8726930"/>
                      <a:gd name="connsiteY8" fmla="*/ 0 h 1136467"/>
                      <a:gd name="connsiteX9" fmla="*/ 6184794 w 8726930"/>
                      <a:gd name="connsiteY9" fmla="*/ 0 h 1136467"/>
                      <a:gd name="connsiteX10" fmla="*/ 6955356 w 8726930"/>
                      <a:gd name="connsiteY10" fmla="*/ 0 h 1136467"/>
                      <a:gd name="connsiteX11" fmla="*/ 7866021 w 8726930"/>
                      <a:gd name="connsiteY11" fmla="*/ 0 h 1136467"/>
                      <a:gd name="connsiteX12" fmla="*/ 8726930 w 8726930"/>
                      <a:gd name="connsiteY12" fmla="*/ 147774 h 1136467"/>
                      <a:gd name="connsiteX13" fmla="*/ 8726930 w 8726930"/>
                      <a:gd name="connsiteY13" fmla="*/ 276315 h 1136467"/>
                      <a:gd name="connsiteX14" fmla="*/ 8726930 w 8726930"/>
                      <a:gd name="connsiteY14" fmla="*/ 388036 h 1136467"/>
                      <a:gd name="connsiteX15" fmla="*/ 8726930 w 8726930"/>
                      <a:gd name="connsiteY15" fmla="*/ 524986 h 1136467"/>
                      <a:gd name="connsiteX16" fmla="*/ 8726930 w 8726930"/>
                      <a:gd name="connsiteY16" fmla="*/ 661935 h 1136467"/>
                      <a:gd name="connsiteX17" fmla="*/ 8726930 w 8726930"/>
                      <a:gd name="connsiteY17" fmla="*/ 798885 h 1136467"/>
                      <a:gd name="connsiteX18" fmla="*/ 8726930 w 8726930"/>
                      <a:gd name="connsiteY18" fmla="*/ 988692 h 1136467"/>
                      <a:gd name="connsiteX19" fmla="*/ 7866021 w 8726930"/>
                      <a:gd name="connsiteY19" fmla="*/ 1136467 h 1136467"/>
                      <a:gd name="connsiteX20" fmla="*/ 7165510 w 8726930"/>
                      <a:gd name="connsiteY20" fmla="*/ 1136467 h 1136467"/>
                      <a:gd name="connsiteX21" fmla="*/ 6464999 w 8726930"/>
                      <a:gd name="connsiteY21" fmla="*/ 1136467 h 1136467"/>
                      <a:gd name="connsiteX22" fmla="*/ 6079718 w 8726930"/>
                      <a:gd name="connsiteY22" fmla="*/ 1136467 h 1136467"/>
                      <a:gd name="connsiteX23" fmla="*/ 5694436 w 8726930"/>
                      <a:gd name="connsiteY23" fmla="*/ 1136467 h 1136467"/>
                      <a:gd name="connsiteX24" fmla="*/ 4923874 w 8726930"/>
                      <a:gd name="connsiteY24" fmla="*/ 1136467 h 1136467"/>
                      <a:gd name="connsiteX25" fmla="*/ 4293414 w 8726930"/>
                      <a:gd name="connsiteY25" fmla="*/ 1136467 h 1136467"/>
                      <a:gd name="connsiteX26" fmla="*/ 3803055 w 8726930"/>
                      <a:gd name="connsiteY26" fmla="*/ 1136467 h 1136467"/>
                      <a:gd name="connsiteX27" fmla="*/ 3312698 w 8726930"/>
                      <a:gd name="connsiteY27" fmla="*/ 1136467 h 1136467"/>
                      <a:gd name="connsiteX28" fmla="*/ 2752289 w 8726930"/>
                      <a:gd name="connsiteY28" fmla="*/ 1136467 h 1136467"/>
                      <a:gd name="connsiteX29" fmla="*/ 2261930 w 8726930"/>
                      <a:gd name="connsiteY29" fmla="*/ 1136467 h 1136467"/>
                      <a:gd name="connsiteX30" fmla="*/ 860908 w 8726930"/>
                      <a:gd name="connsiteY30" fmla="*/ 1136467 h 1136467"/>
                      <a:gd name="connsiteX31" fmla="*/ 0 w 8726930"/>
                      <a:gd name="connsiteY31" fmla="*/ 988692 h 1136467"/>
                      <a:gd name="connsiteX32" fmla="*/ 0 w 8726930"/>
                      <a:gd name="connsiteY32" fmla="*/ 860151 h 1136467"/>
                      <a:gd name="connsiteX33" fmla="*/ 0 w 8726930"/>
                      <a:gd name="connsiteY33" fmla="*/ 740020 h 1136467"/>
                      <a:gd name="connsiteX34" fmla="*/ 0 w 8726930"/>
                      <a:gd name="connsiteY34" fmla="*/ 611480 h 1136467"/>
                      <a:gd name="connsiteX35" fmla="*/ 0 w 8726930"/>
                      <a:gd name="connsiteY35" fmla="*/ 491349 h 1136467"/>
                      <a:gd name="connsiteX36" fmla="*/ 0 w 8726930"/>
                      <a:gd name="connsiteY36" fmla="*/ 371218 h 1136467"/>
                      <a:gd name="connsiteX37" fmla="*/ 0 w 8726930"/>
                      <a:gd name="connsiteY37" fmla="*/ 147774 h 1136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726930" h="1136467" fill="none" extrusionOk="0">
                        <a:moveTo>
                          <a:pt x="0" y="147774"/>
                        </a:moveTo>
                        <a:cubicBezTo>
                          <a:pt x="-145908" y="103193"/>
                          <a:pt x="409392" y="-67631"/>
                          <a:pt x="860908" y="0"/>
                        </a:cubicBezTo>
                        <a:cubicBezTo>
                          <a:pt x="992768" y="-65791"/>
                          <a:pt x="1271911" y="-10997"/>
                          <a:pt x="1631470" y="0"/>
                        </a:cubicBezTo>
                        <a:cubicBezTo>
                          <a:pt x="1992947" y="2269"/>
                          <a:pt x="1955239" y="9805"/>
                          <a:pt x="2191879" y="0"/>
                        </a:cubicBezTo>
                        <a:cubicBezTo>
                          <a:pt x="2410205" y="18619"/>
                          <a:pt x="2663216" y="-9752"/>
                          <a:pt x="2752289" y="0"/>
                        </a:cubicBezTo>
                        <a:cubicBezTo>
                          <a:pt x="2908408" y="1486"/>
                          <a:pt x="3282237" y="21130"/>
                          <a:pt x="3522851" y="0"/>
                        </a:cubicBezTo>
                        <a:cubicBezTo>
                          <a:pt x="3790826" y="-10854"/>
                          <a:pt x="3930463" y="44291"/>
                          <a:pt x="4293414" y="0"/>
                        </a:cubicBezTo>
                        <a:cubicBezTo>
                          <a:pt x="4591622" y="718"/>
                          <a:pt x="4717978" y="5420"/>
                          <a:pt x="4853823" y="0"/>
                        </a:cubicBezTo>
                        <a:cubicBezTo>
                          <a:pt x="5006159" y="-19405"/>
                          <a:pt x="5229200" y="17591"/>
                          <a:pt x="5414231" y="0"/>
                        </a:cubicBezTo>
                        <a:cubicBezTo>
                          <a:pt x="5567334" y="-6772"/>
                          <a:pt x="6070178" y="32379"/>
                          <a:pt x="6254845" y="0"/>
                        </a:cubicBezTo>
                        <a:cubicBezTo>
                          <a:pt x="6410257" y="9023"/>
                          <a:pt x="6670689" y="16001"/>
                          <a:pt x="6955356" y="0"/>
                        </a:cubicBezTo>
                        <a:cubicBezTo>
                          <a:pt x="7317491" y="13455"/>
                          <a:pt x="7490869" y="48917"/>
                          <a:pt x="7866021" y="0"/>
                        </a:cubicBezTo>
                        <a:cubicBezTo>
                          <a:pt x="8281856" y="12530"/>
                          <a:pt x="8711656" y="57822"/>
                          <a:pt x="8726930" y="147774"/>
                        </a:cubicBezTo>
                        <a:cubicBezTo>
                          <a:pt x="8777821" y="177604"/>
                          <a:pt x="8657001" y="227714"/>
                          <a:pt x="8726930" y="267906"/>
                        </a:cubicBezTo>
                        <a:cubicBezTo>
                          <a:pt x="8783774" y="320881"/>
                          <a:pt x="8662681" y="382894"/>
                          <a:pt x="8726930" y="396446"/>
                        </a:cubicBezTo>
                        <a:cubicBezTo>
                          <a:pt x="8780569" y="421013"/>
                          <a:pt x="8673194" y="459422"/>
                          <a:pt x="8726930" y="499758"/>
                        </a:cubicBezTo>
                        <a:cubicBezTo>
                          <a:pt x="8775889" y="531191"/>
                          <a:pt x="8698969" y="579545"/>
                          <a:pt x="8726930" y="619889"/>
                        </a:cubicBezTo>
                        <a:cubicBezTo>
                          <a:pt x="8748959" y="685839"/>
                          <a:pt x="8643130" y="723308"/>
                          <a:pt x="8726930" y="740020"/>
                        </a:cubicBezTo>
                        <a:cubicBezTo>
                          <a:pt x="8801659" y="790946"/>
                          <a:pt x="8716452" y="798216"/>
                          <a:pt x="8726930" y="843333"/>
                        </a:cubicBezTo>
                        <a:cubicBezTo>
                          <a:pt x="8729976" y="896087"/>
                          <a:pt x="8684367" y="927428"/>
                          <a:pt x="8726930" y="988692"/>
                        </a:cubicBezTo>
                        <a:cubicBezTo>
                          <a:pt x="8699958" y="987545"/>
                          <a:pt x="8331652" y="1092569"/>
                          <a:pt x="7866021" y="1136467"/>
                        </a:cubicBezTo>
                        <a:cubicBezTo>
                          <a:pt x="7573448" y="1134389"/>
                          <a:pt x="7402883" y="1131186"/>
                          <a:pt x="7025408" y="1136467"/>
                        </a:cubicBezTo>
                        <a:cubicBezTo>
                          <a:pt x="6628547" y="1155886"/>
                          <a:pt x="6603656" y="1125912"/>
                          <a:pt x="6394948" y="1136467"/>
                        </a:cubicBezTo>
                        <a:cubicBezTo>
                          <a:pt x="6202868" y="1130145"/>
                          <a:pt x="5938727" y="1110507"/>
                          <a:pt x="5834539" y="1136467"/>
                        </a:cubicBezTo>
                        <a:cubicBezTo>
                          <a:pt x="5675893" y="1104525"/>
                          <a:pt x="5441042" y="1090165"/>
                          <a:pt x="4993925" y="1136467"/>
                        </a:cubicBezTo>
                        <a:cubicBezTo>
                          <a:pt x="4613667" y="1145512"/>
                          <a:pt x="4714795" y="1145072"/>
                          <a:pt x="4503566" y="1136467"/>
                        </a:cubicBezTo>
                        <a:cubicBezTo>
                          <a:pt x="4362680" y="1157341"/>
                          <a:pt x="4292159" y="1119442"/>
                          <a:pt x="4091666" y="1136467"/>
                        </a:cubicBezTo>
                        <a:cubicBezTo>
                          <a:pt x="3891173" y="1153492"/>
                          <a:pt x="3822893" y="1109318"/>
                          <a:pt x="3662953" y="1136467"/>
                        </a:cubicBezTo>
                        <a:cubicBezTo>
                          <a:pt x="3284185" y="1140353"/>
                          <a:pt x="3136901" y="1103526"/>
                          <a:pt x="2822339" y="1136467"/>
                        </a:cubicBezTo>
                        <a:cubicBezTo>
                          <a:pt x="2496361" y="1146564"/>
                          <a:pt x="2516910" y="1136639"/>
                          <a:pt x="2261930" y="1136467"/>
                        </a:cubicBezTo>
                        <a:cubicBezTo>
                          <a:pt x="2001256" y="1131746"/>
                          <a:pt x="1938759" y="1117866"/>
                          <a:pt x="1771573" y="1136467"/>
                        </a:cubicBezTo>
                        <a:cubicBezTo>
                          <a:pt x="1606473" y="1134674"/>
                          <a:pt x="1177034" y="1198979"/>
                          <a:pt x="860908" y="1136467"/>
                        </a:cubicBezTo>
                        <a:cubicBezTo>
                          <a:pt x="356557" y="1156267"/>
                          <a:pt x="-50104" y="1077479"/>
                          <a:pt x="0" y="988692"/>
                        </a:cubicBezTo>
                        <a:cubicBezTo>
                          <a:pt x="-67348" y="946681"/>
                          <a:pt x="80515" y="930132"/>
                          <a:pt x="0" y="860151"/>
                        </a:cubicBezTo>
                        <a:cubicBezTo>
                          <a:pt x="-75264" y="793731"/>
                          <a:pt x="75951" y="781844"/>
                          <a:pt x="0" y="740020"/>
                        </a:cubicBezTo>
                        <a:cubicBezTo>
                          <a:pt x="-55243" y="685174"/>
                          <a:pt x="96871" y="673593"/>
                          <a:pt x="0" y="628298"/>
                        </a:cubicBezTo>
                        <a:cubicBezTo>
                          <a:pt x="-69566" y="573153"/>
                          <a:pt x="66657" y="550846"/>
                          <a:pt x="0" y="499758"/>
                        </a:cubicBezTo>
                        <a:cubicBezTo>
                          <a:pt x="-62170" y="469547"/>
                          <a:pt x="16864" y="433248"/>
                          <a:pt x="0" y="362809"/>
                        </a:cubicBezTo>
                        <a:cubicBezTo>
                          <a:pt x="-3298" y="284602"/>
                          <a:pt x="58411" y="302436"/>
                          <a:pt x="0" y="267906"/>
                        </a:cubicBezTo>
                        <a:cubicBezTo>
                          <a:pt x="-62710" y="229985"/>
                          <a:pt x="66514" y="185120"/>
                          <a:pt x="0" y="147774"/>
                        </a:cubicBezTo>
                        <a:close/>
                      </a:path>
                      <a:path w="8726930" h="1136467" stroke="0" extrusionOk="0">
                        <a:moveTo>
                          <a:pt x="0" y="147774"/>
                        </a:moveTo>
                        <a:cubicBezTo>
                          <a:pt x="-3125" y="87098"/>
                          <a:pt x="339547" y="63452"/>
                          <a:pt x="860908" y="0"/>
                        </a:cubicBezTo>
                        <a:cubicBezTo>
                          <a:pt x="1175721" y="-24884"/>
                          <a:pt x="1372322" y="4687"/>
                          <a:pt x="1701521" y="0"/>
                        </a:cubicBezTo>
                        <a:cubicBezTo>
                          <a:pt x="2009120" y="-18958"/>
                          <a:pt x="2221448" y="26105"/>
                          <a:pt x="2402033" y="0"/>
                        </a:cubicBezTo>
                        <a:cubicBezTo>
                          <a:pt x="2578098" y="42651"/>
                          <a:pt x="2767799" y="13100"/>
                          <a:pt x="2962441" y="0"/>
                        </a:cubicBezTo>
                        <a:cubicBezTo>
                          <a:pt x="3102974" y="-14255"/>
                          <a:pt x="3323083" y="30346"/>
                          <a:pt x="3662953" y="0"/>
                        </a:cubicBezTo>
                        <a:cubicBezTo>
                          <a:pt x="3963927" y="-12681"/>
                          <a:pt x="3952474" y="1869"/>
                          <a:pt x="4153311" y="0"/>
                        </a:cubicBezTo>
                        <a:cubicBezTo>
                          <a:pt x="4309154" y="15090"/>
                          <a:pt x="4519123" y="-14027"/>
                          <a:pt x="4783771" y="0"/>
                        </a:cubicBezTo>
                        <a:cubicBezTo>
                          <a:pt x="5019659" y="-9946"/>
                          <a:pt x="5149024" y="32126"/>
                          <a:pt x="5484283" y="0"/>
                        </a:cubicBezTo>
                        <a:cubicBezTo>
                          <a:pt x="5824397" y="-3126"/>
                          <a:pt x="5986242" y="53994"/>
                          <a:pt x="6184794" y="0"/>
                        </a:cubicBezTo>
                        <a:cubicBezTo>
                          <a:pt x="6412315" y="-70332"/>
                          <a:pt x="6724660" y="-2382"/>
                          <a:pt x="6955356" y="0"/>
                        </a:cubicBezTo>
                        <a:cubicBezTo>
                          <a:pt x="7182218" y="-42865"/>
                          <a:pt x="7426697" y="2944"/>
                          <a:pt x="7866021" y="0"/>
                        </a:cubicBezTo>
                        <a:cubicBezTo>
                          <a:pt x="8358105" y="-13932"/>
                          <a:pt x="8743192" y="81586"/>
                          <a:pt x="8726930" y="147774"/>
                        </a:cubicBezTo>
                        <a:cubicBezTo>
                          <a:pt x="8744905" y="189705"/>
                          <a:pt x="8711474" y="218245"/>
                          <a:pt x="8726930" y="276315"/>
                        </a:cubicBezTo>
                        <a:cubicBezTo>
                          <a:pt x="8744101" y="339320"/>
                          <a:pt x="8718208" y="333952"/>
                          <a:pt x="8726930" y="388036"/>
                        </a:cubicBezTo>
                        <a:cubicBezTo>
                          <a:pt x="8745804" y="436448"/>
                          <a:pt x="8667507" y="502309"/>
                          <a:pt x="8726930" y="524986"/>
                        </a:cubicBezTo>
                        <a:cubicBezTo>
                          <a:pt x="8790495" y="551142"/>
                          <a:pt x="8684444" y="606551"/>
                          <a:pt x="8726930" y="661935"/>
                        </a:cubicBezTo>
                        <a:cubicBezTo>
                          <a:pt x="8761950" y="721252"/>
                          <a:pt x="8729921" y="744353"/>
                          <a:pt x="8726930" y="798885"/>
                        </a:cubicBezTo>
                        <a:cubicBezTo>
                          <a:pt x="8725478" y="861854"/>
                          <a:pt x="8715367" y="908419"/>
                          <a:pt x="8726930" y="988692"/>
                        </a:cubicBezTo>
                        <a:cubicBezTo>
                          <a:pt x="8708002" y="1054270"/>
                          <a:pt x="8287736" y="1259690"/>
                          <a:pt x="7866021" y="1136467"/>
                        </a:cubicBezTo>
                        <a:cubicBezTo>
                          <a:pt x="7591894" y="1150817"/>
                          <a:pt x="7413459" y="1120813"/>
                          <a:pt x="7165510" y="1136467"/>
                        </a:cubicBezTo>
                        <a:cubicBezTo>
                          <a:pt x="6856499" y="1134759"/>
                          <a:pt x="6755364" y="1139945"/>
                          <a:pt x="6464999" y="1136467"/>
                        </a:cubicBezTo>
                        <a:cubicBezTo>
                          <a:pt x="6292809" y="1149909"/>
                          <a:pt x="6248638" y="1105738"/>
                          <a:pt x="6079718" y="1136467"/>
                        </a:cubicBezTo>
                        <a:cubicBezTo>
                          <a:pt x="5910798" y="1167196"/>
                          <a:pt x="5835056" y="1105498"/>
                          <a:pt x="5694436" y="1136467"/>
                        </a:cubicBezTo>
                        <a:cubicBezTo>
                          <a:pt x="5424359" y="1151976"/>
                          <a:pt x="5172627" y="1127263"/>
                          <a:pt x="4923874" y="1136467"/>
                        </a:cubicBezTo>
                        <a:cubicBezTo>
                          <a:pt x="4692833" y="1158472"/>
                          <a:pt x="4461083" y="1110080"/>
                          <a:pt x="4293414" y="1136467"/>
                        </a:cubicBezTo>
                        <a:cubicBezTo>
                          <a:pt x="4086293" y="1136302"/>
                          <a:pt x="4051259" y="1129875"/>
                          <a:pt x="3803055" y="1136467"/>
                        </a:cubicBezTo>
                        <a:cubicBezTo>
                          <a:pt x="3558216" y="1145892"/>
                          <a:pt x="3508600" y="1133602"/>
                          <a:pt x="3312698" y="1136467"/>
                        </a:cubicBezTo>
                        <a:cubicBezTo>
                          <a:pt x="3091699" y="1109866"/>
                          <a:pt x="2930816" y="1113512"/>
                          <a:pt x="2752289" y="1136467"/>
                        </a:cubicBezTo>
                        <a:cubicBezTo>
                          <a:pt x="2549963" y="1127609"/>
                          <a:pt x="2461577" y="1135779"/>
                          <a:pt x="2261930" y="1136467"/>
                        </a:cubicBezTo>
                        <a:cubicBezTo>
                          <a:pt x="2171845" y="1205118"/>
                          <a:pt x="1189190" y="1105270"/>
                          <a:pt x="860908" y="1136467"/>
                        </a:cubicBezTo>
                        <a:cubicBezTo>
                          <a:pt x="319809" y="1161189"/>
                          <a:pt x="-3093" y="1084735"/>
                          <a:pt x="0" y="988692"/>
                        </a:cubicBezTo>
                        <a:cubicBezTo>
                          <a:pt x="-47616" y="928381"/>
                          <a:pt x="26145" y="889504"/>
                          <a:pt x="0" y="860151"/>
                        </a:cubicBezTo>
                        <a:cubicBezTo>
                          <a:pt x="-12144" y="827566"/>
                          <a:pt x="38248" y="790881"/>
                          <a:pt x="0" y="740020"/>
                        </a:cubicBezTo>
                        <a:cubicBezTo>
                          <a:pt x="-30612" y="699463"/>
                          <a:pt x="89300" y="641553"/>
                          <a:pt x="0" y="611480"/>
                        </a:cubicBezTo>
                        <a:cubicBezTo>
                          <a:pt x="-74930" y="583987"/>
                          <a:pt x="66013" y="519778"/>
                          <a:pt x="0" y="491349"/>
                        </a:cubicBezTo>
                        <a:cubicBezTo>
                          <a:pt x="-65057" y="465960"/>
                          <a:pt x="17833" y="407815"/>
                          <a:pt x="0" y="371218"/>
                        </a:cubicBezTo>
                        <a:cubicBezTo>
                          <a:pt x="-46832" y="344368"/>
                          <a:pt x="92657" y="237502"/>
                          <a:pt x="0" y="147774"/>
                        </a:cubicBezTo>
                        <a:close/>
                      </a:path>
                      <a:path w="8726930" h="1136467" fill="none" stroke="0" extrusionOk="0">
                        <a:moveTo>
                          <a:pt x="0" y="147774"/>
                        </a:moveTo>
                        <a:cubicBezTo>
                          <a:pt x="-227635" y="161642"/>
                          <a:pt x="400105" y="130088"/>
                          <a:pt x="860908" y="0"/>
                        </a:cubicBezTo>
                        <a:cubicBezTo>
                          <a:pt x="1015684" y="-4874"/>
                          <a:pt x="1269582" y="-375"/>
                          <a:pt x="1631470" y="0"/>
                        </a:cubicBezTo>
                        <a:cubicBezTo>
                          <a:pt x="1984407" y="-2528"/>
                          <a:pt x="1952579" y="4019"/>
                          <a:pt x="2191879" y="0"/>
                        </a:cubicBezTo>
                        <a:cubicBezTo>
                          <a:pt x="2395654" y="3765"/>
                          <a:pt x="2639746" y="6855"/>
                          <a:pt x="2752289" y="0"/>
                        </a:cubicBezTo>
                        <a:cubicBezTo>
                          <a:pt x="2853488" y="40637"/>
                          <a:pt x="3334476" y="35307"/>
                          <a:pt x="3522851" y="0"/>
                        </a:cubicBezTo>
                        <a:cubicBezTo>
                          <a:pt x="3722287" y="-4504"/>
                          <a:pt x="3991468" y="21763"/>
                          <a:pt x="4293414" y="0"/>
                        </a:cubicBezTo>
                        <a:cubicBezTo>
                          <a:pt x="4586330" y="10970"/>
                          <a:pt x="4701254" y="6680"/>
                          <a:pt x="4853823" y="0"/>
                        </a:cubicBezTo>
                        <a:cubicBezTo>
                          <a:pt x="5008842" y="-15511"/>
                          <a:pt x="5237271" y="29157"/>
                          <a:pt x="5414231" y="0"/>
                        </a:cubicBezTo>
                        <a:cubicBezTo>
                          <a:pt x="5612209" y="24228"/>
                          <a:pt x="6060537" y="-38770"/>
                          <a:pt x="6254845" y="0"/>
                        </a:cubicBezTo>
                        <a:cubicBezTo>
                          <a:pt x="6493858" y="-3817"/>
                          <a:pt x="6662298" y="38220"/>
                          <a:pt x="6955356" y="0"/>
                        </a:cubicBezTo>
                        <a:cubicBezTo>
                          <a:pt x="7238878" y="-43745"/>
                          <a:pt x="7548536" y="-72208"/>
                          <a:pt x="7866021" y="0"/>
                        </a:cubicBezTo>
                        <a:cubicBezTo>
                          <a:pt x="8311216" y="28325"/>
                          <a:pt x="8700231" y="43231"/>
                          <a:pt x="8726930" y="147774"/>
                        </a:cubicBezTo>
                        <a:cubicBezTo>
                          <a:pt x="8796266" y="181894"/>
                          <a:pt x="8657618" y="218711"/>
                          <a:pt x="8726930" y="267906"/>
                        </a:cubicBezTo>
                        <a:cubicBezTo>
                          <a:pt x="8771018" y="303396"/>
                          <a:pt x="8656993" y="355288"/>
                          <a:pt x="8726930" y="396446"/>
                        </a:cubicBezTo>
                        <a:cubicBezTo>
                          <a:pt x="8785845" y="412164"/>
                          <a:pt x="8681492" y="460357"/>
                          <a:pt x="8726930" y="499758"/>
                        </a:cubicBezTo>
                        <a:cubicBezTo>
                          <a:pt x="8777389" y="529937"/>
                          <a:pt x="8698039" y="583550"/>
                          <a:pt x="8726930" y="619889"/>
                        </a:cubicBezTo>
                        <a:cubicBezTo>
                          <a:pt x="8739561" y="671597"/>
                          <a:pt x="8668788" y="715020"/>
                          <a:pt x="8726930" y="740020"/>
                        </a:cubicBezTo>
                        <a:cubicBezTo>
                          <a:pt x="8810107" y="780154"/>
                          <a:pt x="8712156" y="798034"/>
                          <a:pt x="8726930" y="843333"/>
                        </a:cubicBezTo>
                        <a:cubicBezTo>
                          <a:pt x="8726779" y="896147"/>
                          <a:pt x="8680473" y="925095"/>
                          <a:pt x="8726930" y="988692"/>
                        </a:cubicBezTo>
                        <a:cubicBezTo>
                          <a:pt x="8765205" y="1163995"/>
                          <a:pt x="8363376" y="1224088"/>
                          <a:pt x="7866021" y="1136467"/>
                        </a:cubicBezTo>
                        <a:cubicBezTo>
                          <a:pt x="7572769" y="1122192"/>
                          <a:pt x="7409134" y="1129181"/>
                          <a:pt x="7025408" y="1136467"/>
                        </a:cubicBezTo>
                        <a:cubicBezTo>
                          <a:pt x="6626786" y="1150114"/>
                          <a:pt x="6614294" y="1130247"/>
                          <a:pt x="6394948" y="1136467"/>
                        </a:cubicBezTo>
                        <a:cubicBezTo>
                          <a:pt x="6193947" y="1135049"/>
                          <a:pt x="5969261" y="1158419"/>
                          <a:pt x="5834539" y="1136467"/>
                        </a:cubicBezTo>
                        <a:cubicBezTo>
                          <a:pt x="5751137" y="1170568"/>
                          <a:pt x="5372349" y="1112968"/>
                          <a:pt x="4993925" y="1136467"/>
                        </a:cubicBezTo>
                        <a:cubicBezTo>
                          <a:pt x="4605173" y="1170183"/>
                          <a:pt x="4693877" y="1141875"/>
                          <a:pt x="4503566" y="1136467"/>
                        </a:cubicBezTo>
                        <a:cubicBezTo>
                          <a:pt x="4415237" y="1149131"/>
                          <a:pt x="4274505" y="1100897"/>
                          <a:pt x="4074853" y="1136467"/>
                        </a:cubicBezTo>
                        <a:cubicBezTo>
                          <a:pt x="3875201" y="1172037"/>
                          <a:pt x="3795850" y="1121487"/>
                          <a:pt x="3662953" y="1136467"/>
                        </a:cubicBezTo>
                        <a:cubicBezTo>
                          <a:pt x="3268423" y="1138964"/>
                          <a:pt x="3144803" y="1134513"/>
                          <a:pt x="2822339" y="1136467"/>
                        </a:cubicBezTo>
                        <a:cubicBezTo>
                          <a:pt x="2490524" y="1144193"/>
                          <a:pt x="2514684" y="1134321"/>
                          <a:pt x="2261930" y="1136467"/>
                        </a:cubicBezTo>
                        <a:cubicBezTo>
                          <a:pt x="2000948" y="1150837"/>
                          <a:pt x="1931919" y="1122751"/>
                          <a:pt x="1771573" y="1136467"/>
                        </a:cubicBezTo>
                        <a:cubicBezTo>
                          <a:pt x="1590462" y="1151506"/>
                          <a:pt x="1200912" y="1161380"/>
                          <a:pt x="860908" y="1136467"/>
                        </a:cubicBezTo>
                        <a:cubicBezTo>
                          <a:pt x="362635" y="1125374"/>
                          <a:pt x="-77787" y="1085877"/>
                          <a:pt x="0" y="988692"/>
                        </a:cubicBezTo>
                        <a:cubicBezTo>
                          <a:pt x="-55749" y="969539"/>
                          <a:pt x="86853" y="908710"/>
                          <a:pt x="0" y="860151"/>
                        </a:cubicBezTo>
                        <a:cubicBezTo>
                          <a:pt x="-71670" y="800035"/>
                          <a:pt x="69623" y="773929"/>
                          <a:pt x="0" y="740020"/>
                        </a:cubicBezTo>
                        <a:cubicBezTo>
                          <a:pt x="-69686" y="690527"/>
                          <a:pt x="56776" y="676525"/>
                          <a:pt x="0" y="628298"/>
                        </a:cubicBezTo>
                        <a:cubicBezTo>
                          <a:pt x="-79896" y="581711"/>
                          <a:pt x="68274" y="544863"/>
                          <a:pt x="0" y="499758"/>
                        </a:cubicBezTo>
                        <a:cubicBezTo>
                          <a:pt x="-73323" y="471311"/>
                          <a:pt x="5483" y="433596"/>
                          <a:pt x="0" y="362809"/>
                        </a:cubicBezTo>
                        <a:cubicBezTo>
                          <a:pt x="2580" y="300254"/>
                          <a:pt x="55520" y="300894"/>
                          <a:pt x="0" y="267906"/>
                        </a:cubicBezTo>
                        <a:cubicBezTo>
                          <a:pt x="-71334" y="236211"/>
                          <a:pt x="68707" y="202589"/>
                          <a:pt x="0" y="147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vi-VN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thơ thứ nhất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bé</a:t>
            </a:r>
            <a:r>
              <a:rPr lang="vi-VN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cài cửa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cài then trên còn cháu cài then dưới</a:t>
            </a:r>
            <a:r>
              <a:rPr lang="vi-VN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97" grpId="0"/>
      <p:bldP spid="162" grpId="0"/>
      <p:bldP spid="2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0" y="506421"/>
            <a:ext cx="9143999" cy="45242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51" name="Google Shape;3231;p63"/>
          <p:cNvGrpSpPr/>
          <p:nvPr/>
        </p:nvGrpSpPr>
        <p:grpSpPr>
          <a:xfrm>
            <a:off x="6925494" y="1898543"/>
            <a:ext cx="1427431" cy="1662725"/>
            <a:chOff x="1584788" y="1851988"/>
            <a:chExt cx="653538" cy="571338"/>
          </a:xfrm>
        </p:grpSpPr>
        <p:sp>
          <p:nvSpPr>
            <p:cNvPr id="52" name="Google Shape;3232;p63"/>
            <p:cNvSpPr/>
            <p:nvPr/>
          </p:nvSpPr>
          <p:spPr>
            <a:xfrm>
              <a:off x="1604875" y="1871650"/>
              <a:ext cx="623425" cy="532125"/>
            </a:xfrm>
            <a:custGeom>
              <a:avLst/>
              <a:gdLst/>
              <a:ahLst/>
              <a:cxnLst/>
              <a:rect l="l" t="t" r="r" b="b"/>
              <a:pathLst>
                <a:path w="24937" h="21285" extrusionOk="0">
                  <a:moveTo>
                    <a:pt x="12851" y="0"/>
                  </a:moveTo>
                  <a:cubicBezTo>
                    <a:pt x="10645" y="0"/>
                    <a:pt x="8418" y="671"/>
                    <a:pt x="6621" y="2483"/>
                  </a:cubicBezTo>
                  <a:cubicBezTo>
                    <a:pt x="3829" y="5274"/>
                    <a:pt x="3681" y="7960"/>
                    <a:pt x="3681" y="7960"/>
                  </a:cubicBezTo>
                  <a:lnTo>
                    <a:pt x="4104" y="7728"/>
                  </a:lnTo>
                  <a:lnTo>
                    <a:pt x="4104" y="7728"/>
                  </a:lnTo>
                  <a:cubicBezTo>
                    <a:pt x="3342" y="8426"/>
                    <a:pt x="2708" y="9293"/>
                    <a:pt x="2285" y="10244"/>
                  </a:cubicBezTo>
                  <a:cubicBezTo>
                    <a:pt x="1" y="15193"/>
                    <a:pt x="1629" y="21136"/>
                    <a:pt x="1629" y="21136"/>
                  </a:cubicBezTo>
                  <a:cubicBezTo>
                    <a:pt x="1629" y="21136"/>
                    <a:pt x="14277" y="21263"/>
                    <a:pt x="14277" y="21284"/>
                  </a:cubicBezTo>
                  <a:lnTo>
                    <a:pt x="21531" y="21284"/>
                  </a:lnTo>
                  <a:lnTo>
                    <a:pt x="24344" y="21136"/>
                  </a:lnTo>
                  <a:cubicBezTo>
                    <a:pt x="24534" y="19169"/>
                    <a:pt x="24323" y="17181"/>
                    <a:pt x="23773" y="15278"/>
                  </a:cubicBezTo>
                  <a:cubicBezTo>
                    <a:pt x="23646" y="14855"/>
                    <a:pt x="23202" y="13819"/>
                    <a:pt x="23054" y="13459"/>
                  </a:cubicBezTo>
                  <a:cubicBezTo>
                    <a:pt x="23879" y="13417"/>
                    <a:pt x="24936" y="3033"/>
                    <a:pt x="16413" y="537"/>
                  </a:cubicBezTo>
                  <a:cubicBezTo>
                    <a:pt x="15283" y="206"/>
                    <a:pt x="14070" y="0"/>
                    <a:pt x="1285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3;p63"/>
            <p:cNvSpPr/>
            <p:nvPr/>
          </p:nvSpPr>
          <p:spPr>
            <a:xfrm>
              <a:off x="1584800" y="1852000"/>
              <a:ext cx="653525" cy="571325"/>
            </a:xfrm>
            <a:custGeom>
              <a:avLst/>
              <a:gdLst/>
              <a:ahLst/>
              <a:cxnLst/>
              <a:rect l="l" t="t" r="r" b="b"/>
              <a:pathLst>
                <a:path w="26141" h="22853" extrusionOk="0">
                  <a:moveTo>
                    <a:pt x="13641" y="1583"/>
                  </a:moveTo>
                  <a:cubicBezTo>
                    <a:pt x="14938" y="1583"/>
                    <a:pt x="16121" y="1832"/>
                    <a:pt x="16983" y="2084"/>
                  </a:cubicBezTo>
                  <a:cubicBezTo>
                    <a:pt x="19648" y="2803"/>
                    <a:pt x="21805" y="4749"/>
                    <a:pt x="22757" y="7350"/>
                  </a:cubicBezTo>
                  <a:cubicBezTo>
                    <a:pt x="23836" y="10015"/>
                    <a:pt x="23624" y="12659"/>
                    <a:pt x="23413" y="13484"/>
                  </a:cubicBezTo>
                  <a:lnTo>
                    <a:pt x="22672" y="13526"/>
                  </a:lnTo>
                  <a:lnTo>
                    <a:pt x="23117" y="14562"/>
                  </a:lnTo>
                  <a:cubicBezTo>
                    <a:pt x="23391" y="15197"/>
                    <a:pt x="23709" y="16001"/>
                    <a:pt x="23814" y="16297"/>
                  </a:cubicBezTo>
                  <a:cubicBezTo>
                    <a:pt x="24259" y="17883"/>
                    <a:pt x="24470" y="19532"/>
                    <a:pt x="24385" y="21182"/>
                  </a:cubicBezTo>
                  <a:lnTo>
                    <a:pt x="22292" y="21267"/>
                  </a:lnTo>
                  <a:lnTo>
                    <a:pt x="15059" y="21267"/>
                  </a:lnTo>
                  <a:lnTo>
                    <a:pt x="15059" y="21288"/>
                  </a:lnTo>
                  <a:cubicBezTo>
                    <a:pt x="14889" y="21267"/>
                    <a:pt x="14699" y="21267"/>
                    <a:pt x="14530" y="21267"/>
                  </a:cubicBezTo>
                  <a:lnTo>
                    <a:pt x="13092" y="21246"/>
                  </a:lnTo>
                  <a:cubicBezTo>
                    <a:pt x="11928" y="21224"/>
                    <a:pt x="10342" y="21224"/>
                    <a:pt x="8756" y="21203"/>
                  </a:cubicBezTo>
                  <a:lnTo>
                    <a:pt x="3046" y="21140"/>
                  </a:lnTo>
                  <a:cubicBezTo>
                    <a:pt x="2728" y="19575"/>
                    <a:pt x="2073" y="15112"/>
                    <a:pt x="3786" y="11369"/>
                  </a:cubicBezTo>
                  <a:cubicBezTo>
                    <a:pt x="4188" y="10502"/>
                    <a:pt x="4738" y="9719"/>
                    <a:pt x="5436" y="9085"/>
                  </a:cubicBezTo>
                  <a:lnTo>
                    <a:pt x="10279" y="4643"/>
                  </a:lnTo>
                  <a:lnTo>
                    <a:pt x="5711" y="7160"/>
                  </a:lnTo>
                  <a:cubicBezTo>
                    <a:pt x="6239" y="5912"/>
                    <a:pt x="7001" y="4770"/>
                    <a:pt x="7974" y="3819"/>
                  </a:cubicBezTo>
                  <a:cubicBezTo>
                    <a:pt x="9702" y="2090"/>
                    <a:pt x="11789" y="1583"/>
                    <a:pt x="13641" y="1583"/>
                  </a:cubicBezTo>
                  <a:close/>
                  <a:moveTo>
                    <a:pt x="13646" y="1"/>
                  </a:moveTo>
                  <a:cubicBezTo>
                    <a:pt x="11465" y="1"/>
                    <a:pt x="8978" y="606"/>
                    <a:pt x="6874" y="2698"/>
                  </a:cubicBezTo>
                  <a:cubicBezTo>
                    <a:pt x="4124" y="5447"/>
                    <a:pt x="3744" y="8112"/>
                    <a:pt x="3701" y="8619"/>
                  </a:cubicBezTo>
                  <a:cubicBezTo>
                    <a:pt x="3151" y="9254"/>
                    <a:pt x="2707" y="9952"/>
                    <a:pt x="2369" y="10713"/>
                  </a:cubicBezTo>
                  <a:cubicBezTo>
                    <a:pt x="0" y="15853"/>
                    <a:pt x="1586" y="21880"/>
                    <a:pt x="1650" y="22134"/>
                  </a:cubicBezTo>
                  <a:lnTo>
                    <a:pt x="1819" y="22726"/>
                  </a:lnTo>
                  <a:lnTo>
                    <a:pt x="2411" y="22726"/>
                  </a:lnTo>
                  <a:cubicBezTo>
                    <a:pt x="6451" y="22768"/>
                    <a:pt x="12225" y="22811"/>
                    <a:pt x="14276" y="22853"/>
                  </a:cubicBezTo>
                  <a:lnTo>
                    <a:pt x="22355" y="22853"/>
                  </a:lnTo>
                  <a:lnTo>
                    <a:pt x="25845" y="22684"/>
                  </a:lnTo>
                  <a:lnTo>
                    <a:pt x="25929" y="22028"/>
                  </a:lnTo>
                  <a:cubicBezTo>
                    <a:pt x="26141" y="19934"/>
                    <a:pt x="25929" y="17841"/>
                    <a:pt x="25337" y="15831"/>
                  </a:cubicBezTo>
                  <a:cubicBezTo>
                    <a:pt x="25231" y="15514"/>
                    <a:pt x="24978" y="14901"/>
                    <a:pt x="24766" y="14393"/>
                  </a:cubicBezTo>
                  <a:cubicBezTo>
                    <a:pt x="24978" y="13928"/>
                    <a:pt x="25083" y="13441"/>
                    <a:pt x="25126" y="12934"/>
                  </a:cubicBezTo>
                  <a:cubicBezTo>
                    <a:pt x="25506" y="9550"/>
                    <a:pt x="24407" y="2613"/>
                    <a:pt x="17448" y="562"/>
                  </a:cubicBezTo>
                  <a:cubicBezTo>
                    <a:pt x="16465" y="279"/>
                    <a:pt x="15126" y="1"/>
                    <a:pt x="13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4;p63"/>
            <p:cNvSpPr/>
            <p:nvPr/>
          </p:nvSpPr>
          <p:spPr>
            <a:xfrm>
              <a:off x="1696350" y="1871650"/>
              <a:ext cx="531400" cy="336500"/>
            </a:xfrm>
            <a:custGeom>
              <a:avLst/>
              <a:gdLst/>
              <a:ahLst/>
              <a:cxnLst/>
              <a:rect l="l" t="t" r="r" b="b"/>
              <a:pathLst>
                <a:path w="21256" h="13460" extrusionOk="0">
                  <a:moveTo>
                    <a:pt x="9155" y="0"/>
                  </a:moveTo>
                  <a:cubicBezTo>
                    <a:pt x="6957" y="0"/>
                    <a:pt x="4738" y="671"/>
                    <a:pt x="2940" y="2483"/>
                  </a:cubicBezTo>
                  <a:cubicBezTo>
                    <a:pt x="128" y="5274"/>
                    <a:pt x="1" y="7960"/>
                    <a:pt x="1" y="7960"/>
                  </a:cubicBezTo>
                  <a:lnTo>
                    <a:pt x="424" y="7728"/>
                  </a:lnTo>
                  <a:cubicBezTo>
                    <a:pt x="1672" y="7030"/>
                    <a:pt x="5288" y="5063"/>
                    <a:pt x="5711" y="5063"/>
                  </a:cubicBezTo>
                  <a:cubicBezTo>
                    <a:pt x="6219" y="5063"/>
                    <a:pt x="7340" y="10223"/>
                    <a:pt x="8016" y="10223"/>
                  </a:cubicBezTo>
                  <a:cubicBezTo>
                    <a:pt x="8693" y="10223"/>
                    <a:pt x="11971" y="7410"/>
                    <a:pt x="11971" y="7410"/>
                  </a:cubicBezTo>
                  <a:cubicBezTo>
                    <a:pt x="11971" y="7410"/>
                    <a:pt x="13811" y="12042"/>
                    <a:pt x="14403" y="12042"/>
                  </a:cubicBezTo>
                  <a:cubicBezTo>
                    <a:pt x="14996" y="12042"/>
                    <a:pt x="17005" y="9547"/>
                    <a:pt x="17005" y="9547"/>
                  </a:cubicBezTo>
                  <a:cubicBezTo>
                    <a:pt x="17005" y="9547"/>
                    <a:pt x="19099" y="13459"/>
                    <a:pt x="19374" y="13459"/>
                  </a:cubicBezTo>
                  <a:cubicBezTo>
                    <a:pt x="20198" y="13417"/>
                    <a:pt x="21256" y="3033"/>
                    <a:pt x="12712" y="537"/>
                  </a:cubicBezTo>
                  <a:cubicBezTo>
                    <a:pt x="11582" y="206"/>
                    <a:pt x="10372" y="0"/>
                    <a:pt x="9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5;p63"/>
            <p:cNvSpPr/>
            <p:nvPr/>
          </p:nvSpPr>
          <p:spPr>
            <a:xfrm>
              <a:off x="1877825" y="2014350"/>
              <a:ext cx="21050" cy="21150"/>
            </a:xfrm>
            <a:custGeom>
              <a:avLst/>
              <a:gdLst/>
              <a:ahLst/>
              <a:cxnLst/>
              <a:rect l="l" t="t" r="r" b="b"/>
              <a:pathLst>
                <a:path w="842" h="846" extrusionOk="0">
                  <a:moveTo>
                    <a:pt x="384" y="0"/>
                  </a:moveTo>
                  <a:cubicBezTo>
                    <a:pt x="0" y="0"/>
                    <a:pt x="0" y="846"/>
                    <a:pt x="384" y="846"/>
                  </a:cubicBezTo>
                  <a:cubicBezTo>
                    <a:pt x="409" y="846"/>
                    <a:pt x="434" y="842"/>
                    <a:pt x="461" y="835"/>
                  </a:cubicBezTo>
                  <a:cubicBezTo>
                    <a:pt x="588" y="793"/>
                    <a:pt x="694" y="730"/>
                    <a:pt x="757" y="624"/>
                  </a:cubicBezTo>
                  <a:cubicBezTo>
                    <a:pt x="842" y="497"/>
                    <a:pt x="842" y="349"/>
                    <a:pt x="757" y="222"/>
                  </a:cubicBezTo>
                  <a:cubicBezTo>
                    <a:pt x="694" y="116"/>
                    <a:pt x="588" y="53"/>
                    <a:pt x="461" y="11"/>
                  </a:cubicBezTo>
                  <a:cubicBezTo>
                    <a:pt x="434" y="3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36;p63"/>
            <p:cNvSpPr/>
            <p:nvPr/>
          </p:nvSpPr>
          <p:spPr>
            <a:xfrm>
              <a:off x="1899400" y="2064300"/>
              <a:ext cx="38075" cy="29625"/>
            </a:xfrm>
            <a:custGeom>
              <a:avLst/>
              <a:gdLst/>
              <a:ahLst/>
              <a:cxnLst/>
              <a:rect l="l" t="t" r="r" b="b"/>
              <a:pathLst>
                <a:path w="1523" h="1185" extrusionOk="0">
                  <a:moveTo>
                    <a:pt x="761" y="1"/>
                  </a:moveTo>
                  <a:cubicBezTo>
                    <a:pt x="0" y="1"/>
                    <a:pt x="0" y="1185"/>
                    <a:pt x="761" y="1185"/>
                  </a:cubicBezTo>
                  <a:cubicBezTo>
                    <a:pt x="1523" y="1185"/>
                    <a:pt x="1523" y="1"/>
                    <a:pt x="761" y="1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37;p63"/>
            <p:cNvSpPr/>
            <p:nvPr/>
          </p:nvSpPr>
          <p:spPr>
            <a:xfrm>
              <a:off x="1982400" y="2023600"/>
              <a:ext cx="20125" cy="15875"/>
            </a:xfrm>
            <a:custGeom>
              <a:avLst/>
              <a:gdLst/>
              <a:ahLst/>
              <a:cxnLst/>
              <a:rect l="l" t="t" r="r" b="b"/>
              <a:pathLst>
                <a:path w="805" h="635" extrusionOk="0">
                  <a:moveTo>
                    <a:pt x="402" y="0"/>
                  </a:moveTo>
                  <a:cubicBezTo>
                    <a:pt x="1" y="21"/>
                    <a:pt x="1" y="613"/>
                    <a:pt x="402" y="635"/>
                  </a:cubicBezTo>
                  <a:cubicBezTo>
                    <a:pt x="804" y="613"/>
                    <a:pt x="804" y="21"/>
                    <a:pt x="402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38;p63"/>
            <p:cNvSpPr/>
            <p:nvPr/>
          </p:nvSpPr>
          <p:spPr>
            <a:xfrm>
              <a:off x="1771425" y="1967025"/>
              <a:ext cx="21725" cy="18250"/>
            </a:xfrm>
            <a:custGeom>
              <a:avLst/>
              <a:gdLst/>
              <a:ahLst/>
              <a:cxnLst/>
              <a:rect l="l" t="t" r="r" b="b"/>
              <a:pathLst>
                <a:path w="869" h="730" extrusionOk="0">
                  <a:moveTo>
                    <a:pt x="424" y="0"/>
                  </a:moveTo>
                  <a:cubicBezTo>
                    <a:pt x="170" y="0"/>
                    <a:pt x="1" y="296"/>
                    <a:pt x="128" y="529"/>
                  </a:cubicBezTo>
                  <a:lnTo>
                    <a:pt x="149" y="571"/>
                  </a:lnTo>
                  <a:cubicBezTo>
                    <a:pt x="212" y="677"/>
                    <a:pt x="323" y="730"/>
                    <a:pt x="435" y="730"/>
                  </a:cubicBezTo>
                  <a:cubicBezTo>
                    <a:pt x="546" y="730"/>
                    <a:pt x="657" y="677"/>
                    <a:pt x="720" y="571"/>
                  </a:cubicBezTo>
                  <a:lnTo>
                    <a:pt x="741" y="529"/>
                  </a:lnTo>
                  <a:cubicBezTo>
                    <a:pt x="868" y="296"/>
                    <a:pt x="699" y="0"/>
                    <a:pt x="42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39;p63"/>
            <p:cNvSpPr/>
            <p:nvPr/>
          </p:nvSpPr>
          <p:spPr>
            <a:xfrm>
              <a:off x="1725425" y="2013550"/>
              <a:ext cx="26475" cy="20100"/>
            </a:xfrm>
            <a:custGeom>
              <a:avLst/>
              <a:gdLst/>
              <a:ahLst/>
              <a:cxnLst/>
              <a:rect l="l" t="t" r="r" b="b"/>
              <a:pathLst>
                <a:path w="1059" h="804" extrusionOk="0">
                  <a:moveTo>
                    <a:pt x="530" y="0"/>
                  </a:moveTo>
                  <a:cubicBezTo>
                    <a:pt x="1" y="0"/>
                    <a:pt x="1" y="804"/>
                    <a:pt x="530" y="804"/>
                  </a:cubicBezTo>
                  <a:cubicBezTo>
                    <a:pt x="1058" y="804"/>
                    <a:pt x="1058" y="0"/>
                    <a:pt x="530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0;p63"/>
            <p:cNvSpPr/>
            <p:nvPr/>
          </p:nvSpPr>
          <p:spPr>
            <a:xfrm>
              <a:off x="2041625" y="2106600"/>
              <a:ext cx="28575" cy="21900"/>
            </a:xfrm>
            <a:custGeom>
              <a:avLst/>
              <a:gdLst/>
              <a:ahLst/>
              <a:cxnLst/>
              <a:rect l="l" t="t" r="r" b="b"/>
              <a:pathLst>
                <a:path w="1143" h="876" extrusionOk="0">
                  <a:moveTo>
                    <a:pt x="571" y="0"/>
                  </a:moveTo>
                  <a:cubicBezTo>
                    <a:pt x="191" y="0"/>
                    <a:pt x="0" y="466"/>
                    <a:pt x="275" y="741"/>
                  </a:cubicBezTo>
                  <a:cubicBezTo>
                    <a:pt x="339" y="804"/>
                    <a:pt x="423" y="846"/>
                    <a:pt x="508" y="868"/>
                  </a:cubicBezTo>
                  <a:cubicBezTo>
                    <a:pt x="542" y="873"/>
                    <a:pt x="574" y="876"/>
                    <a:pt x="606" y="876"/>
                  </a:cubicBezTo>
                  <a:cubicBezTo>
                    <a:pt x="691" y="876"/>
                    <a:pt x="769" y="856"/>
                    <a:pt x="846" y="825"/>
                  </a:cubicBezTo>
                  <a:cubicBezTo>
                    <a:pt x="1100" y="677"/>
                    <a:pt x="1142" y="339"/>
                    <a:pt x="931" y="127"/>
                  </a:cubicBezTo>
                  <a:cubicBezTo>
                    <a:pt x="867" y="43"/>
                    <a:pt x="741" y="0"/>
                    <a:pt x="635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1;p63"/>
            <p:cNvSpPr/>
            <p:nvPr/>
          </p:nvSpPr>
          <p:spPr>
            <a:xfrm>
              <a:off x="2042150" y="1985000"/>
              <a:ext cx="20650" cy="16400"/>
            </a:xfrm>
            <a:custGeom>
              <a:avLst/>
              <a:gdLst/>
              <a:ahLst/>
              <a:cxnLst/>
              <a:rect l="l" t="t" r="r" b="b"/>
              <a:pathLst>
                <a:path w="826" h="656" extrusionOk="0">
                  <a:moveTo>
                    <a:pt x="445" y="0"/>
                  </a:moveTo>
                  <a:cubicBezTo>
                    <a:pt x="0" y="0"/>
                    <a:pt x="0" y="656"/>
                    <a:pt x="445" y="656"/>
                  </a:cubicBezTo>
                  <a:lnTo>
                    <a:pt x="508" y="656"/>
                  </a:lnTo>
                  <a:cubicBezTo>
                    <a:pt x="677" y="656"/>
                    <a:pt x="825" y="508"/>
                    <a:pt x="825" y="339"/>
                  </a:cubicBezTo>
                  <a:lnTo>
                    <a:pt x="825" y="317"/>
                  </a:lnTo>
                  <a:cubicBezTo>
                    <a:pt x="825" y="254"/>
                    <a:pt x="804" y="190"/>
                    <a:pt x="762" y="127"/>
                  </a:cubicBezTo>
                  <a:cubicBezTo>
                    <a:pt x="698" y="42"/>
                    <a:pt x="614" y="0"/>
                    <a:pt x="508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2;p63"/>
            <p:cNvSpPr/>
            <p:nvPr/>
          </p:nvSpPr>
          <p:spPr>
            <a:xfrm>
              <a:off x="2156350" y="2097600"/>
              <a:ext cx="37575" cy="29125"/>
            </a:xfrm>
            <a:custGeom>
              <a:avLst/>
              <a:gdLst/>
              <a:ahLst/>
              <a:cxnLst/>
              <a:rect l="l" t="t" r="r" b="b"/>
              <a:pathLst>
                <a:path w="1503" h="1165" extrusionOk="0">
                  <a:moveTo>
                    <a:pt x="741" y="1"/>
                  </a:moveTo>
                  <a:cubicBezTo>
                    <a:pt x="1" y="1"/>
                    <a:pt x="1" y="1164"/>
                    <a:pt x="741" y="1164"/>
                  </a:cubicBezTo>
                  <a:cubicBezTo>
                    <a:pt x="1502" y="1164"/>
                    <a:pt x="1502" y="1"/>
                    <a:pt x="741" y="1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3;p63"/>
            <p:cNvSpPr/>
            <p:nvPr/>
          </p:nvSpPr>
          <p:spPr>
            <a:xfrm>
              <a:off x="2127900" y="2066125"/>
              <a:ext cx="20550" cy="18050"/>
            </a:xfrm>
            <a:custGeom>
              <a:avLst/>
              <a:gdLst/>
              <a:ahLst/>
              <a:cxnLst/>
              <a:rect l="l" t="t" r="r" b="b"/>
              <a:pathLst>
                <a:path w="822" h="722" extrusionOk="0">
                  <a:moveTo>
                    <a:pt x="324" y="0"/>
                  </a:moveTo>
                  <a:cubicBezTo>
                    <a:pt x="0" y="0"/>
                    <a:pt x="0" y="722"/>
                    <a:pt x="324" y="722"/>
                  </a:cubicBezTo>
                  <a:cubicBezTo>
                    <a:pt x="347" y="722"/>
                    <a:pt x="372" y="718"/>
                    <a:pt x="399" y="710"/>
                  </a:cubicBezTo>
                  <a:lnTo>
                    <a:pt x="483" y="689"/>
                  </a:lnTo>
                  <a:cubicBezTo>
                    <a:pt x="821" y="583"/>
                    <a:pt x="821" y="118"/>
                    <a:pt x="483" y="33"/>
                  </a:cubicBezTo>
                  <a:lnTo>
                    <a:pt x="399" y="12"/>
                  </a:lnTo>
                  <a:cubicBezTo>
                    <a:pt x="372" y="4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4;p63"/>
            <p:cNvSpPr/>
            <p:nvPr/>
          </p:nvSpPr>
          <p:spPr>
            <a:xfrm>
              <a:off x="1762450" y="1996625"/>
              <a:ext cx="23825" cy="19575"/>
            </a:xfrm>
            <a:custGeom>
              <a:avLst/>
              <a:gdLst/>
              <a:ahLst/>
              <a:cxnLst/>
              <a:rect l="l" t="t" r="r" b="b"/>
              <a:pathLst>
                <a:path w="953" h="783" extrusionOk="0">
                  <a:moveTo>
                    <a:pt x="466" y="0"/>
                  </a:moveTo>
                  <a:cubicBezTo>
                    <a:pt x="0" y="43"/>
                    <a:pt x="0" y="741"/>
                    <a:pt x="466" y="783"/>
                  </a:cubicBezTo>
                  <a:cubicBezTo>
                    <a:pt x="952" y="741"/>
                    <a:pt x="952" y="43"/>
                    <a:pt x="466" y="0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45;p63"/>
            <p:cNvSpPr/>
            <p:nvPr/>
          </p:nvSpPr>
          <p:spPr>
            <a:xfrm>
              <a:off x="1801575" y="1980225"/>
              <a:ext cx="19575" cy="15375"/>
            </a:xfrm>
            <a:custGeom>
              <a:avLst/>
              <a:gdLst/>
              <a:ahLst/>
              <a:cxnLst/>
              <a:rect l="l" t="t" r="r" b="b"/>
              <a:pathLst>
                <a:path w="783" h="615" extrusionOk="0">
                  <a:moveTo>
                    <a:pt x="402" y="1"/>
                  </a:moveTo>
                  <a:cubicBezTo>
                    <a:pt x="0" y="22"/>
                    <a:pt x="0" y="593"/>
                    <a:pt x="402" y="614"/>
                  </a:cubicBezTo>
                  <a:cubicBezTo>
                    <a:pt x="783" y="593"/>
                    <a:pt x="783" y="22"/>
                    <a:pt x="402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46;p63"/>
            <p:cNvSpPr/>
            <p:nvPr/>
          </p:nvSpPr>
          <p:spPr>
            <a:xfrm>
              <a:off x="1911025" y="2025700"/>
              <a:ext cx="31750" cy="29950"/>
            </a:xfrm>
            <a:custGeom>
              <a:avLst/>
              <a:gdLst/>
              <a:ahLst/>
              <a:cxnLst/>
              <a:rect l="l" t="t" r="r" b="b"/>
              <a:pathLst>
                <a:path w="1270" h="1198" extrusionOk="0">
                  <a:moveTo>
                    <a:pt x="656" y="1"/>
                  </a:moveTo>
                  <a:cubicBezTo>
                    <a:pt x="508" y="1"/>
                    <a:pt x="339" y="64"/>
                    <a:pt x="233" y="170"/>
                  </a:cubicBezTo>
                  <a:lnTo>
                    <a:pt x="212" y="191"/>
                  </a:lnTo>
                  <a:cubicBezTo>
                    <a:pt x="0" y="424"/>
                    <a:pt x="0" y="783"/>
                    <a:pt x="212" y="995"/>
                  </a:cubicBezTo>
                  <a:lnTo>
                    <a:pt x="233" y="1016"/>
                  </a:lnTo>
                  <a:cubicBezTo>
                    <a:pt x="351" y="1134"/>
                    <a:pt x="522" y="1198"/>
                    <a:pt x="694" y="1198"/>
                  </a:cubicBezTo>
                  <a:cubicBezTo>
                    <a:pt x="738" y="1198"/>
                    <a:pt x="782" y="1194"/>
                    <a:pt x="825" y="1185"/>
                  </a:cubicBezTo>
                  <a:cubicBezTo>
                    <a:pt x="1079" y="1100"/>
                    <a:pt x="1269" y="868"/>
                    <a:pt x="1269" y="593"/>
                  </a:cubicBezTo>
                  <a:cubicBezTo>
                    <a:pt x="1248" y="381"/>
                    <a:pt x="1142" y="191"/>
                    <a:pt x="973" y="85"/>
                  </a:cubicBezTo>
                  <a:cubicBezTo>
                    <a:pt x="868" y="22"/>
                    <a:pt x="762" y="1"/>
                    <a:pt x="656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47;p63"/>
            <p:cNvSpPr/>
            <p:nvPr/>
          </p:nvSpPr>
          <p:spPr>
            <a:xfrm>
              <a:off x="2024700" y="2076450"/>
              <a:ext cx="20650" cy="15900"/>
            </a:xfrm>
            <a:custGeom>
              <a:avLst/>
              <a:gdLst/>
              <a:ahLst/>
              <a:cxnLst/>
              <a:rect l="l" t="t" r="r" b="b"/>
              <a:pathLst>
                <a:path w="826" h="636" extrusionOk="0">
                  <a:moveTo>
                    <a:pt x="402" y="1"/>
                  </a:moveTo>
                  <a:cubicBezTo>
                    <a:pt x="1" y="1"/>
                    <a:pt x="1" y="635"/>
                    <a:pt x="402" y="635"/>
                  </a:cubicBezTo>
                  <a:cubicBezTo>
                    <a:pt x="825" y="635"/>
                    <a:pt x="825" y="1"/>
                    <a:pt x="402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48;p63"/>
            <p:cNvSpPr/>
            <p:nvPr/>
          </p:nvSpPr>
          <p:spPr>
            <a:xfrm>
              <a:off x="2028225" y="2032450"/>
              <a:ext cx="11825" cy="11375"/>
            </a:xfrm>
            <a:custGeom>
              <a:avLst/>
              <a:gdLst/>
              <a:ahLst/>
              <a:cxnLst/>
              <a:rect l="l" t="t" r="r" b="b"/>
              <a:pathLst>
                <a:path w="473" h="455" extrusionOk="0">
                  <a:moveTo>
                    <a:pt x="220" y="1"/>
                  </a:moveTo>
                  <a:cubicBezTo>
                    <a:pt x="0" y="1"/>
                    <a:pt x="0" y="455"/>
                    <a:pt x="220" y="455"/>
                  </a:cubicBezTo>
                  <a:cubicBezTo>
                    <a:pt x="233" y="455"/>
                    <a:pt x="247" y="453"/>
                    <a:pt x="261" y="450"/>
                  </a:cubicBezTo>
                  <a:cubicBezTo>
                    <a:pt x="283" y="450"/>
                    <a:pt x="304" y="450"/>
                    <a:pt x="325" y="429"/>
                  </a:cubicBezTo>
                  <a:cubicBezTo>
                    <a:pt x="409" y="407"/>
                    <a:pt x="473" y="323"/>
                    <a:pt x="473" y="217"/>
                  </a:cubicBezTo>
                  <a:cubicBezTo>
                    <a:pt x="473" y="111"/>
                    <a:pt x="388" y="6"/>
                    <a:pt x="261" y="6"/>
                  </a:cubicBezTo>
                  <a:cubicBezTo>
                    <a:pt x="247" y="2"/>
                    <a:pt x="233" y="1"/>
                    <a:pt x="220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49;p63"/>
            <p:cNvSpPr/>
            <p:nvPr/>
          </p:nvSpPr>
          <p:spPr>
            <a:xfrm>
              <a:off x="2088150" y="2067475"/>
              <a:ext cx="36500" cy="28575"/>
            </a:xfrm>
            <a:custGeom>
              <a:avLst/>
              <a:gdLst/>
              <a:ahLst/>
              <a:cxnLst/>
              <a:rect l="l" t="t" r="r" b="b"/>
              <a:pathLst>
                <a:path w="1460" h="1143" extrusionOk="0">
                  <a:moveTo>
                    <a:pt x="720" y="0"/>
                  </a:moveTo>
                  <a:cubicBezTo>
                    <a:pt x="0" y="0"/>
                    <a:pt x="0" y="1143"/>
                    <a:pt x="720" y="1143"/>
                  </a:cubicBezTo>
                  <a:cubicBezTo>
                    <a:pt x="1460" y="1143"/>
                    <a:pt x="1460" y="0"/>
                    <a:pt x="720" y="0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0;p63"/>
            <p:cNvSpPr/>
            <p:nvPr/>
          </p:nvSpPr>
          <p:spPr>
            <a:xfrm>
              <a:off x="2142075" y="2100000"/>
              <a:ext cx="10775" cy="7950"/>
            </a:xfrm>
            <a:custGeom>
              <a:avLst/>
              <a:gdLst/>
              <a:ahLst/>
              <a:cxnLst/>
              <a:rect l="l" t="t" r="r" b="b"/>
              <a:pathLst>
                <a:path w="431" h="318" extrusionOk="0">
                  <a:moveTo>
                    <a:pt x="258" y="1"/>
                  </a:moveTo>
                  <a:cubicBezTo>
                    <a:pt x="244" y="1"/>
                    <a:pt x="228" y="4"/>
                    <a:pt x="212" y="11"/>
                  </a:cubicBezTo>
                  <a:cubicBezTo>
                    <a:pt x="170" y="32"/>
                    <a:pt x="128" y="32"/>
                    <a:pt x="85" y="53"/>
                  </a:cubicBezTo>
                  <a:cubicBezTo>
                    <a:pt x="1" y="116"/>
                    <a:pt x="1" y="222"/>
                    <a:pt x="85" y="286"/>
                  </a:cubicBezTo>
                  <a:cubicBezTo>
                    <a:pt x="117" y="307"/>
                    <a:pt x="159" y="317"/>
                    <a:pt x="202" y="317"/>
                  </a:cubicBezTo>
                  <a:cubicBezTo>
                    <a:pt x="244" y="317"/>
                    <a:pt x="286" y="307"/>
                    <a:pt x="318" y="286"/>
                  </a:cubicBezTo>
                  <a:cubicBezTo>
                    <a:pt x="431" y="210"/>
                    <a:pt x="376" y="1"/>
                    <a:pt x="258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1;p63"/>
            <p:cNvSpPr/>
            <p:nvPr/>
          </p:nvSpPr>
          <p:spPr>
            <a:xfrm>
              <a:off x="1841750" y="1978125"/>
              <a:ext cx="20650" cy="17025"/>
            </a:xfrm>
            <a:custGeom>
              <a:avLst/>
              <a:gdLst/>
              <a:ahLst/>
              <a:cxnLst/>
              <a:rect l="l" t="t" r="r" b="b"/>
              <a:pathLst>
                <a:path w="826" h="681" extrusionOk="0">
                  <a:moveTo>
                    <a:pt x="466" y="0"/>
                  </a:moveTo>
                  <a:cubicBezTo>
                    <a:pt x="170" y="0"/>
                    <a:pt x="1" y="360"/>
                    <a:pt x="233" y="571"/>
                  </a:cubicBezTo>
                  <a:cubicBezTo>
                    <a:pt x="302" y="647"/>
                    <a:pt x="389" y="680"/>
                    <a:pt x="475" y="680"/>
                  </a:cubicBezTo>
                  <a:cubicBezTo>
                    <a:pt x="653" y="680"/>
                    <a:pt x="826" y="538"/>
                    <a:pt x="826" y="339"/>
                  </a:cubicBezTo>
                  <a:cubicBezTo>
                    <a:pt x="804" y="148"/>
                    <a:pt x="656" y="0"/>
                    <a:pt x="466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2;p63"/>
            <p:cNvSpPr/>
            <p:nvPr/>
          </p:nvSpPr>
          <p:spPr>
            <a:xfrm>
              <a:off x="1732300" y="1986700"/>
              <a:ext cx="31225" cy="28550"/>
            </a:xfrm>
            <a:custGeom>
              <a:avLst/>
              <a:gdLst/>
              <a:ahLst/>
              <a:cxnLst/>
              <a:rect l="l" t="t" r="r" b="b"/>
              <a:pathLst>
                <a:path w="1249" h="1142" extrusionOk="0">
                  <a:moveTo>
                    <a:pt x="625" y="1"/>
                  </a:moveTo>
                  <a:cubicBezTo>
                    <a:pt x="519" y="1"/>
                    <a:pt x="413" y="27"/>
                    <a:pt x="318" y="80"/>
                  </a:cubicBezTo>
                  <a:cubicBezTo>
                    <a:pt x="191" y="165"/>
                    <a:pt x="85" y="271"/>
                    <a:pt x="43" y="419"/>
                  </a:cubicBezTo>
                  <a:cubicBezTo>
                    <a:pt x="1" y="609"/>
                    <a:pt x="43" y="820"/>
                    <a:pt x="191" y="968"/>
                  </a:cubicBezTo>
                  <a:cubicBezTo>
                    <a:pt x="301" y="1078"/>
                    <a:pt x="445" y="1141"/>
                    <a:pt x="598" y="1141"/>
                  </a:cubicBezTo>
                  <a:cubicBezTo>
                    <a:pt x="652" y="1141"/>
                    <a:pt x="707" y="1133"/>
                    <a:pt x="762" y="1117"/>
                  </a:cubicBezTo>
                  <a:lnTo>
                    <a:pt x="783" y="1117"/>
                  </a:lnTo>
                  <a:cubicBezTo>
                    <a:pt x="974" y="1053"/>
                    <a:pt x="1122" y="905"/>
                    <a:pt x="1185" y="715"/>
                  </a:cubicBezTo>
                  <a:cubicBezTo>
                    <a:pt x="1249" y="482"/>
                    <a:pt x="1143" y="207"/>
                    <a:pt x="931" y="80"/>
                  </a:cubicBezTo>
                  <a:cubicBezTo>
                    <a:pt x="836" y="27"/>
                    <a:pt x="731" y="1"/>
                    <a:pt x="625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3;p63"/>
            <p:cNvSpPr/>
            <p:nvPr/>
          </p:nvSpPr>
          <p:spPr>
            <a:xfrm>
              <a:off x="1952275" y="2047400"/>
              <a:ext cx="19575" cy="16800"/>
            </a:xfrm>
            <a:custGeom>
              <a:avLst/>
              <a:gdLst/>
              <a:ahLst/>
              <a:cxnLst/>
              <a:rect l="l" t="t" r="r" b="b"/>
              <a:pathLst>
                <a:path w="783" h="672" extrusionOk="0">
                  <a:moveTo>
                    <a:pt x="339" y="0"/>
                  </a:moveTo>
                  <a:cubicBezTo>
                    <a:pt x="262" y="0"/>
                    <a:pt x="185" y="33"/>
                    <a:pt x="127" y="106"/>
                  </a:cubicBezTo>
                  <a:cubicBezTo>
                    <a:pt x="0" y="211"/>
                    <a:pt x="0" y="423"/>
                    <a:pt x="127" y="529"/>
                  </a:cubicBezTo>
                  <a:cubicBezTo>
                    <a:pt x="198" y="626"/>
                    <a:pt x="302" y="671"/>
                    <a:pt x="405" y="671"/>
                  </a:cubicBezTo>
                  <a:cubicBezTo>
                    <a:pt x="549" y="671"/>
                    <a:pt x="691" y="583"/>
                    <a:pt x="740" y="423"/>
                  </a:cubicBezTo>
                  <a:cubicBezTo>
                    <a:pt x="783" y="275"/>
                    <a:pt x="719" y="127"/>
                    <a:pt x="613" y="63"/>
                  </a:cubicBezTo>
                  <a:cubicBezTo>
                    <a:pt x="550" y="42"/>
                    <a:pt x="508" y="21"/>
                    <a:pt x="444" y="21"/>
                  </a:cubicBezTo>
                  <a:cubicBezTo>
                    <a:pt x="411" y="8"/>
                    <a:pt x="375" y="0"/>
                    <a:pt x="33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4;p63"/>
            <p:cNvSpPr/>
            <p:nvPr/>
          </p:nvSpPr>
          <p:spPr>
            <a:xfrm>
              <a:off x="1945925" y="198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55;p63"/>
            <p:cNvSpPr/>
            <p:nvPr/>
          </p:nvSpPr>
          <p:spPr>
            <a:xfrm>
              <a:off x="1940100" y="1985325"/>
              <a:ext cx="16425" cy="13100"/>
            </a:xfrm>
            <a:custGeom>
              <a:avLst/>
              <a:gdLst/>
              <a:ahLst/>
              <a:cxnLst/>
              <a:rect l="l" t="t" r="r" b="b"/>
              <a:pathLst>
                <a:path w="657" h="524" extrusionOk="0">
                  <a:moveTo>
                    <a:pt x="343" y="0"/>
                  </a:moveTo>
                  <a:cubicBezTo>
                    <a:pt x="321" y="0"/>
                    <a:pt x="298" y="3"/>
                    <a:pt x="276" y="8"/>
                  </a:cubicBezTo>
                  <a:lnTo>
                    <a:pt x="212" y="51"/>
                  </a:lnTo>
                  <a:cubicBezTo>
                    <a:pt x="64" y="93"/>
                    <a:pt x="1" y="283"/>
                    <a:pt x="128" y="410"/>
                  </a:cubicBezTo>
                  <a:cubicBezTo>
                    <a:pt x="177" y="492"/>
                    <a:pt x="264" y="523"/>
                    <a:pt x="360" y="523"/>
                  </a:cubicBezTo>
                  <a:cubicBezTo>
                    <a:pt x="388" y="523"/>
                    <a:pt x="416" y="521"/>
                    <a:pt x="445" y="516"/>
                  </a:cubicBezTo>
                  <a:cubicBezTo>
                    <a:pt x="529" y="474"/>
                    <a:pt x="593" y="410"/>
                    <a:pt x="614" y="326"/>
                  </a:cubicBezTo>
                  <a:cubicBezTo>
                    <a:pt x="656" y="220"/>
                    <a:pt x="593" y="114"/>
                    <a:pt x="508" y="51"/>
                  </a:cubicBezTo>
                  <a:cubicBezTo>
                    <a:pt x="462" y="20"/>
                    <a:pt x="404" y="0"/>
                    <a:pt x="343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56;p63"/>
            <p:cNvSpPr/>
            <p:nvPr/>
          </p:nvSpPr>
          <p:spPr>
            <a:xfrm>
              <a:off x="1791100" y="1947050"/>
              <a:ext cx="21075" cy="15375"/>
            </a:xfrm>
            <a:custGeom>
              <a:avLst/>
              <a:gdLst/>
              <a:ahLst/>
              <a:cxnLst/>
              <a:rect l="l" t="t" r="r" b="b"/>
              <a:pathLst>
                <a:path w="843" h="615" extrusionOk="0">
                  <a:moveTo>
                    <a:pt x="438" y="1"/>
                  </a:moveTo>
                  <a:cubicBezTo>
                    <a:pt x="398" y="1"/>
                    <a:pt x="356" y="6"/>
                    <a:pt x="314" y="17"/>
                  </a:cubicBezTo>
                  <a:cubicBezTo>
                    <a:pt x="305" y="15"/>
                    <a:pt x="297" y="15"/>
                    <a:pt x="288" y="15"/>
                  </a:cubicBezTo>
                  <a:cubicBezTo>
                    <a:pt x="147" y="15"/>
                    <a:pt x="0" y="173"/>
                    <a:pt x="60" y="313"/>
                  </a:cubicBezTo>
                  <a:cubicBezTo>
                    <a:pt x="81" y="397"/>
                    <a:pt x="123" y="461"/>
                    <a:pt x="166" y="503"/>
                  </a:cubicBezTo>
                  <a:cubicBezTo>
                    <a:pt x="253" y="573"/>
                    <a:pt x="370" y="614"/>
                    <a:pt x="492" y="614"/>
                  </a:cubicBezTo>
                  <a:cubicBezTo>
                    <a:pt x="517" y="614"/>
                    <a:pt x="542" y="612"/>
                    <a:pt x="568" y="609"/>
                  </a:cubicBezTo>
                  <a:cubicBezTo>
                    <a:pt x="842" y="503"/>
                    <a:pt x="842" y="101"/>
                    <a:pt x="546" y="17"/>
                  </a:cubicBezTo>
                  <a:cubicBezTo>
                    <a:pt x="515" y="6"/>
                    <a:pt x="478" y="1"/>
                    <a:pt x="438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57;p63"/>
            <p:cNvSpPr/>
            <p:nvPr/>
          </p:nvSpPr>
          <p:spPr>
            <a:xfrm>
              <a:off x="2087100" y="211135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96" y="1"/>
                  </a:moveTo>
                  <a:cubicBezTo>
                    <a:pt x="127" y="1"/>
                    <a:pt x="0" y="149"/>
                    <a:pt x="0" y="297"/>
                  </a:cubicBezTo>
                  <a:cubicBezTo>
                    <a:pt x="0" y="445"/>
                    <a:pt x="127" y="572"/>
                    <a:pt x="296" y="572"/>
                  </a:cubicBezTo>
                  <a:cubicBezTo>
                    <a:pt x="444" y="572"/>
                    <a:pt x="571" y="445"/>
                    <a:pt x="571" y="297"/>
                  </a:cubicBezTo>
                  <a:cubicBezTo>
                    <a:pt x="571" y="149"/>
                    <a:pt x="444" y="1"/>
                    <a:pt x="296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58;p63"/>
            <p:cNvSpPr/>
            <p:nvPr/>
          </p:nvSpPr>
          <p:spPr>
            <a:xfrm>
              <a:off x="2060125" y="2061125"/>
              <a:ext cx="19600" cy="18525"/>
            </a:xfrm>
            <a:custGeom>
              <a:avLst/>
              <a:gdLst/>
              <a:ahLst/>
              <a:cxnLst/>
              <a:rect l="l" t="t" r="r" b="b"/>
              <a:pathLst>
                <a:path w="784" h="741" extrusionOk="0">
                  <a:moveTo>
                    <a:pt x="424" y="1"/>
                  </a:moveTo>
                  <a:cubicBezTo>
                    <a:pt x="170" y="1"/>
                    <a:pt x="1" y="233"/>
                    <a:pt x="64" y="466"/>
                  </a:cubicBezTo>
                  <a:cubicBezTo>
                    <a:pt x="106" y="635"/>
                    <a:pt x="275" y="741"/>
                    <a:pt x="445" y="741"/>
                  </a:cubicBezTo>
                  <a:cubicBezTo>
                    <a:pt x="635" y="741"/>
                    <a:pt x="783" y="593"/>
                    <a:pt x="783" y="402"/>
                  </a:cubicBezTo>
                  <a:cubicBezTo>
                    <a:pt x="783" y="360"/>
                    <a:pt x="783" y="339"/>
                    <a:pt x="783" y="318"/>
                  </a:cubicBezTo>
                  <a:cubicBezTo>
                    <a:pt x="741" y="128"/>
                    <a:pt x="593" y="1"/>
                    <a:pt x="424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59;p63"/>
            <p:cNvSpPr/>
            <p:nvPr/>
          </p:nvSpPr>
          <p:spPr>
            <a:xfrm>
              <a:off x="2156875" y="2129750"/>
              <a:ext cx="23200" cy="20975"/>
            </a:xfrm>
            <a:custGeom>
              <a:avLst/>
              <a:gdLst/>
              <a:ahLst/>
              <a:cxnLst/>
              <a:rect l="l" t="t" r="r" b="b"/>
              <a:pathLst>
                <a:path w="928" h="839" extrusionOk="0">
                  <a:moveTo>
                    <a:pt x="499" y="0"/>
                  </a:moveTo>
                  <a:cubicBezTo>
                    <a:pt x="453" y="0"/>
                    <a:pt x="407" y="8"/>
                    <a:pt x="360" y="26"/>
                  </a:cubicBezTo>
                  <a:cubicBezTo>
                    <a:pt x="64" y="132"/>
                    <a:pt x="1" y="513"/>
                    <a:pt x="212" y="724"/>
                  </a:cubicBezTo>
                  <a:cubicBezTo>
                    <a:pt x="289" y="800"/>
                    <a:pt x="395" y="838"/>
                    <a:pt x="505" y="838"/>
                  </a:cubicBezTo>
                  <a:cubicBezTo>
                    <a:pt x="578" y="838"/>
                    <a:pt x="652" y="821"/>
                    <a:pt x="720" y="788"/>
                  </a:cubicBezTo>
                  <a:cubicBezTo>
                    <a:pt x="826" y="724"/>
                    <a:pt x="889" y="640"/>
                    <a:pt x="910" y="534"/>
                  </a:cubicBezTo>
                  <a:cubicBezTo>
                    <a:pt x="910" y="491"/>
                    <a:pt x="910" y="470"/>
                    <a:pt x="910" y="449"/>
                  </a:cubicBezTo>
                  <a:cubicBezTo>
                    <a:pt x="928" y="203"/>
                    <a:pt x="726" y="0"/>
                    <a:pt x="49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0;p63"/>
            <p:cNvSpPr/>
            <p:nvPr/>
          </p:nvSpPr>
          <p:spPr>
            <a:xfrm>
              <a:off x="2154775" y="2054250"/>
              <a:ext cx="21700" cy="18075"/>
            </a:xfrm>
            <a:custGeom>
              <a:avLst/>
              <a:gdLst/>
              <a:ahLst/>
              <a:cxnLst/>
              <a:rect l="l" t="t" r="r" b="b"/>
              <a:pathLst>
                <a:path w="868" h="723" extrusionOk="0">
                  <a:moveTo>
                    <a:pt x="487" y="1"/>
                  </a:moveTo>
                  <a:cubicBezTo>
                    <a:pt x="169" y="1"/>
                    <a:pt x="0" y="381"/>
                    <a:pt x="233" y="614"/>
                  </a:cubicBezTo>
                  <a:cubicBezTo>
                    <a:pt x="308" y="689"/>
                    <a:pt x="400" y="722"/>
                    <a:pt x="491" y="722"/>
                  </a:cubicBezTo>
                  <a:cubicBezTo>
                    <a:pt x="683" y="722"/>
                    <a:pt x="867" y="575"/>
                    <a:pt x="867" y="360"/>
                  </a:cubicBezTo>
                  <a:cubicBezTo>
                    <a:pt x="846" y="170"/>
                    <a:pt x="698" y="1"/>
                    <a:pt x="487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1;p63"/>
            <p:cNvSpPr/>
            <p:nvPr/>
          </p:nvSpPr>
          <p:spPr>
            <a:xfrm>
              <a:off x="2129400" y="2009325"/>
              <a:ext cx="17475" cy="13225"/>
            </a:xfrm>
            <a:custGeom>
              <a:avLst/>
              <a:gdLst/>
              <a:ahLst/>
              <a:cxnLst/>
              <a:rect l="l" t="t" r="r" b="b"/>
              <a:pathLst>
                <a:path w="699" h="529" extrusionOk="0">
                  <a:moveTo>
                    <a:pt x="339" y="0"/>
                  </a:moveTo>
                  <a:cubicBezTo>
                    <a:pt x="0" y="0"/>
                    <a:pt x="0" y="529"/>
                    <a:pt x="339" y="529"/>
                  </a:cubicBezTo>
                  <a:cubicBezTo>
                    <a:pt x="698" y="529"/>
                    <a:pt x="698" y="0"/>
                    <a:pt x="33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2;p63"/>
            <p:cNvSpPr/>
            <p:nvPr/>
          </p:nvSpPr>
          <p:spPr>
            <a:xfrm>
              <a:off x="1892650" y="1982075"/>
              <a:ext cx="22100" cy="20125"/>
            </a:xfrm>
            <a:custGeom>
              <a:avLst/>
              <a:gdLst/>
              <a:ahLst/>
              <a:cxnLst/>
              <a:rect l="l" t="t" r="r" b="b"/>
              <a:pathLst>
                <a:path w="884" h="805" extrusionOk="0">
                  <a:moveTo>
                    <a:pt x="381" y="1"/>
                  </a:moveTo>
                  <a:cubicBezTo>
                    <a:pt x="1" y="1"/>
                    <a:pt x="1" y="805"/>
                    <a:pt x="381" y="805"/>
                  </a:cubicBezTo>
                  <a:cubicBezTo>
                    <a:pt x="406" y="805"/>
                    <a:pt x="432" y="801"/>
                    <a:pt x="460" y="794"/>
                  </a:cubicBezTo>
                  <a:lnTo>
                    <a:pt x="482" y="794"/>
                  </a:lnTo>
                  <a:cubicBezTo>
                    <a:pt x="883" y="688"/>
                    <a:pt x="883" y="138"/>
                    <a:pt x="482" y="33"/>
                  </a:cubicBezTo>
                  <a:lnTo>
                    <a:pt x="482" y="11"/>
                  </a:lnTo>
                  <a:lnTo>
                    <a:pt x="460" y="11"/>
                  </a:lnTo>
                  <a:cubicBezTo>
                    <a:pt x="432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3;p63"/>
            <p:cNvSpPr/>
            <p:nvPr/>
          </p:nvSpPr>
          <p:spPr>
            <a:xfrm>
              <a:off x="1828000" y="1943125"/>
              <a:ext cx="16425" cy="14300"/>
            </a:xfrm>
            <a:custGeom>
              <a:avLst/>
              <a:gdLst/>
              <a:ahLst/>
              <a:cxnLst/>
              <a:rect l="l" t="t" r="r" b="b"/>
              <a:pathLst>
                <a:path w="657" h="572" extrusionOk="0">
                  <a:moveTo>
                    <a:pt x="306" y="0"/>
                  </a:moveTo>
                  <a:cubicBezTo>
                    <a:pt x="182" y="0"/>
                    <a:pt x="80" y="65"/>
                    <a:pt x="43" y="195"/>
                  </a:cubicBezTo>
                  <a:cubicBezTo>
                    <a:pt x="1" y="322"/>
                    <a:pt x="86" y="448"/>
                    <a:pt x="212" y="491"/>
                  </a:cubicBezTo>
                  <a:cubicBezTo>
                    <a:pt x="234" y="512"/>
                    <a:pt x="276" y="554"/>
                    <a:pt x="318" y="554"/>
                  </a:cubicBezTo>
                  <a:cubicBezTo>
                    <a:pt x="342" y="566"/>
                    <a:pt x="365" y="571"/>
                    <a:pt x="389" y="571"/>
                  </a:cubicBezTo>
                  <a:cubicBezTo>
                    <a:pt x="448" y="571"/>
                    <a:pt x="505" y="537"/>
                    <a:pt x="551" y="491"/>
                  </a:cubicBezTo>
                  <a:cubicBezTo>
                    <a:pt x="635" y="406"/>
                    <a:pt x="657" y="300"/>
                    <a:pt x="593" y="195"/>
                  </a:cubicBezTo>
                  <a:cubicBezTo>
                    <a:pt x="551" y="110"/>
                    <a:pt x="466" y="26"/>
                    <a:pt x="360" y="4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4;p63"/>
            <p:cNvSpPr/>
            <p:nvPr/>
          </p:nvSpPr>
          <p:spPr>
            <a:xfrm>
              <a:off x="1714325" y="2030450"/>
              <a:ext cx="13775" cy="12725"/>
            </a:xfrm>
            <a:custGeom>
              <a:avLst/>
              <a:gdLst/>
              <a:ahLst/>
              <a:cxnLst/>
              <a:rect l="l" t="t" r="r" b="b"/>
              <a:pathLst>
                <a:path w="551" h="509" extrusionOk="0">
                  <a:moveTo>
                    <a:pt x="276" y="1"/>
                  </a:moveTo>
                  <a:cubicBezTo>
                    <a:pt x="1" y="64"/>
                    <a:pt x="1" y="445"/>
                    <a:pt x="276" y="509"/>
                  </a:cubicBezTo>
                  <a:cubicBezTo>
                    <a:pt x="551" y="445"/>
                    <a:pt x="551" y="64"/>
                    <a:pt x="276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65;p63"/>
            <p:cNvSpPr/>
            <p:nvPr/>
          </p:nvSpPr>
          <p:spPr>
            <a:xfrm>
              <a:off x="1875600" y="2051075"/>
              <a:ext cx="22225" cy="16950"/>
            </a:xfrm>
            <a:custGeom>
              <a:avLst/>
              <a:gdLst/>
              <a:ahLst/>
              <a:cxnLst/>
              <a:rect l="l" t="t" r="r" b="b"/>
              <a:pathLst>
                <a:path w="889" h="678" extrusionOk="0">
                  <a:moveTo>
                    <a:pt x="445" y="1"/>
                  </a:moveTo>
                  <a:cubicBezTo>
                    <a:pt x="0" y="1"/>
                    <a:pt x="0" y="678"/>
                    <a:pt x="445" y="678"/>
                  </a:cubicBezTo>
                  <a:cubicBezTo>
                    <a:pt x="889" y="678"/>
                    <a:pt x="889" y="1"/>
                    <a:pt x="445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66;p63"/>
            <p:cNvSpPr/>
            <p:nvPr/>
          </p:nvSpPr>
          <p:spPr>
            <a:xfrm>
              <a:off x="2061700" y="2081750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1" y="0"/>
                  </a:moveTo>
                  <a:cubicBezTo>
                    <a:pt x="1" y="0"/>
                    <a:pt x="1" y="529"/>
                    <a:pt x="361" y="529"/>
                  </a:cubicBezTo>
                  <a:cubicBezTo>
                    <a:pt x="699" y="529"/>
                    <a:pt x="699" y="0"/>
                    <a:pt x="361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67;p63"/>
            <p:cNvSpPr/>
            <p:nvPr/>
          </p:nvSpPr>
          <p:spPr>
            <a:xfrm>
              <a:off x="2175725" y="2166400"/>
              <a:ext cx="8625" cy="6625"/>
            </a:xfrm>
            <a:custGeom>
              <a:avLst/>
              <a:gdLst/>
              <a:ahLst/>
              <a:cxnLst/>
              <a:rect l="l" t="t" r="r" b="b"/>
              <a:pathLst>
                <a:path w="345" h="265" extrusionOk="0">
                  <a:moveTo>
                    <a:pt x="122" y="0"/>
                  </a:moveTo>
                  <a:cubicBezTo>
                    <a:pt x="55" y="0"/>
                    <a:pt x="1" y="80"/>
                    <a:pt x="51" y="146"/>
                  </a:cubicBezTo>
                  <a:cubicBezTo>
                    <a:pt x="51" y="189"/>
                    <a:pt x="72" y="210"/>
                    <a:pt x="93" y="231"/>
                  </a:cubicBezTo>
                  <a:cubicBezTo>
                    <a:pt x="116" y="255"/>
                    <a:pt x="143" y="264"/>
                    <a:pt x="169" y="264"/>
                  </a:cubicBezTo>
                  <a:cubicBezTo>
                    <a:pt x="260" y="264"/>
                    <a:pt x="344" y="144"/>
                    <a:pt x="262" y="62"/>
                  </a:cubicBezTo>
                  <a:cubicBezTo>
                    <a:pt x="241" y="41"/>
                    <a:pt x="220" y="20"/>
                    <a:pt x="177" y="20"/>
                  </a:cubicBezTo>
                  <a:cubicBezTo>
                    <a:pt x="159" y="6"/>
                    <a:pt x="140" y="0"/>
                    <a:pt x="122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268;p63"/>
            <p:cNvSpPr/>
            <p:nvPr/>
          </p:nvSpPr>
          <p:spPr>
            <a:xfrm>
              <a:off x="2095025" y="2023050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0" y="1"/>
                  </a:moveTo>
                  <a:cubicBezTo>
                    <a:pt x="0" y="1"/>
                    <a:pt x="0" y="530"/>
                    <a:pt x="360" y="530"/>
                  </a:cubicBezTo>
                  <a:cubicBezTo>
                    <a:pt x="698" y="530"/>
                    <a:pt x="698" y="1"/>
                    <a:pt x="360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269;p63"/>
            <p:cNvSpPr/>
            <p:nvPr/>
          </p:nvSpPr>
          <p:spPr>
            <a:xfrm>
              <a:off x="1603825" y="1998200"/>
              <a:ext cx="613350" cy="405575"/>
            </a:xfrm>
            <a:custGeom>
              <a:avLst/>
              <a:gdLst/>
              <a:ahLst/>
              <a:cxnLst/>
              <a:rect l="l" t="t" r="r" b="b"/>
              <a:pathLst>
                <a:path w="24534" h="16223" extrusionOk="0">
                  <a:moveTo>
                    <a:pt x="9391" y="1"/>
                  </a:moveTo>
                  <a:cubicBezTo>
                    <a:pt x="8968" y="1"/>
                    <a:pt x="5373" y="1968"/>
                    <a:pt x="4104" y="2666"/>
                  </a:cubicBezTo>
                  <a:cubicBezTo>
                    <a:pt x="3342" y="3364"/>
                    <a:pt x="2708" y="4231"/>
                    <a:pt x="2285" y="5182"/>
                  </a:cubicBezTo>
                  <a:cubicBezTo>
                    <a:pt x="1" y="10110"/>
                    <a:pt x="1629" y="16074"/>
                    <a:pt x="1629" y="16074"/>
                  </a:cubicBezTo>
                  <a:lnTo>
                    <a:pt x="14276" y="16159"/>
                  </a:lnTo>
                  <a:lnTo>
                    <a:pt x="21552" y="16222"/>
                  </a:lnTo>
                  <a:lnTo>
                    <a:pt x="24365" y="16074"/>
                  </a:lnTo>
                  <a:cubicBezTo>
                    <a:pt x="24534" y="14107"/>
                    <a:pt x="24344" y="12119"/>
                    <a:pt x="23794" y="10216"/>
                  </a:cubicBezTo>
                  <a:cubicBezTo>
                    <a:pt x="23667" y="9793"/>
                    <a:pt x="23223" y="8757"/>
                    <a:pt x="23053" y="8397"/>
                  </a:cubicBezTo>
                  <a:cubicBezTo>
                    <a:pt x="23053" y="8397"/>
                    <a:pt x="23052" y="8397"/>
                    <a:pt x="23051" y="8397"/>
                  </a:cubicBezTo>
                  <a:cubicBezTo>
                    <a:pt x="22788" y="8397"/>
                    <a:pt x="20706" y="4485"/>
                    <a:pt x="20706" y="4485"/>
                  </a:cubicBezTo>
                  <a:cubicBezTo>
                    <a:pt x="20706" y="4485"/>
                    <a:pt x="18676" y="6980"/>
                    <a:pt x="18083" y="6980"/>
                  </a:cubicBezTo>
                  <a:cubicBezTo>
                    <a:pt x="17491" y="6980"/>
                    <a:pt x="15672" y="2327"/>
                    <a:pt x="15672" y="2327"/>
                  </a:cubicBezTo>
                  <a:cubicBezTo>
                    <a:pt x="15672" y="2327"/>
                    <a:pt x="12373" y="5161"/>
                    <a:pt x="11696" y="5161"/>
                  </a:cubicBezTo>
                  <a:cubicBezTo>
                    <a:pt x="11019" y="5161"/>
                    <a:pt x="9920" y="1"/>
                    <a:pt x="9391" y="1"/>
                  </a:cubicBezTo>
                  <a:close/>
                </a:path>
              </a:pathLst>
            </a:custGeom>
            <a:solidFill>
              <a:srgbClr val="FAF08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270;p63"/>
            <p:cNvSpPr/>
            <p:nvPr/>
          </p:nvSpPr>
          <p:spPr>
            <a:xfrm>
              <a:off x="1957025" y="2246725"/>
              <a:ext cx="75625" cy="157050"/>
            </a:xfrm>
            <a:custGeom>
              <a:avLst/>
              <a:gdLst/>
              <a:ahLst/>
              <a:cxnLst/>
              <a:rect l="l" t="t" r="r" b="b"/>
              <a:pathLst>
                <a:path w="3025" h="6282" extrusionOk="0">
                  <a:moveTo>
                    <a:pt x="2834" y="0"/>
                  </a:moveTo>
                  <a:cubicBezTo>
                    <a:pt x="2369" y="360"/>
                    <a:pt x="1946" y="783"/>
                    <a:pt x="1587" y="1269"/>
                  </a:cubicBezTo>
                  <a:cubicBezTo>
                    <a:pt x="1206" y="1734"/>
                    <a:pt x="889" y="2242"/>
                    <a:pt x="656" y="2792"/>
                  </a:cubicBezTo>
                  <a:cubicBezTo>
                    <a:pt x="402" y="3342"/>
                    <a:pt x="233" y="3913"/>
                    <a:pt x="127" y="4505"/>
                  </a:cubicBezTo>
                  <a:cubicBezTo>
                    <a:pt x="64" y="4801"/>
                    <a:pt x="22" y="5097"/>
                    <a:pt x="22" y="5393"/>
                  </a:cubicBezTo>
                  <a:cubicBezTo>
                    <a:pt x="0" y="5689"/>
                    <a:pt x="0" y="5985"/>
                    <a:pt x="22" y="6281"/>
                  </a:cubicBezTo>
                  <a:lnTo>
                    <a:pt x="296" y="6281"/>
                  </a:lnTo>
                  <a:cubicBezTo>
                    <a:pt x="339" y="5710"/>
                    <a:pt x="445" y="5160"/>
                    <a:pt x="571" y="4611"/>
                  </a:cubicBezTo>
                  <a:cubicBezTo>
                    <a:pt x="719" y="4061"/>
                    <a:pt x="910" y="3532"/>
                    <a:pt x="1142" y="3024"/>
                  </a:cubicBezTo>
                  <a:cubicBezTo>
                    <a:pt x="1375" y="2496"/>
                    <a:pt x="1650" y="2009"/>
                    <a:pt x="1967" y="1544"/>
                  </a:cubicBezTo>
                  <a:cubicBezTo>
                    <a:pt x="2115" y="1311"/>
                    <a:pt x="2306" y="1100"/>
                    <a:pt x="2475" y="867"/>
                  </a:cubicBezTo>
                  <a:cubicBezTo>
                    <a:pt x="2644" y="635"/>
                    <a:pt x="2834" y="423"/>
                    <a:pt x="3025" y="233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rgbClr val="CE976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71;p63"/>
            <p:cNvSpPr/>
            <p:nvPr/>
          </p:nvSpPr>
          <p:spPr>
            <a:xfrm>
              <a:off x="1711700" y="2144025"/>
              <a:ext cx="98875" cy="51025"/>
            </a:xfrm>
            <a:custGeom>
              <a:avLst/>
              <a:gdLst/>
              <a:ahLst/>
              <a:cxnLst/>
              <a:rect l="l" t="t" r="r" b="b"/>
              <a:pathLst>
                <a:path w="3955" h="2041" extrusionOk="0">
                  <a:moveTo>
                    <a:pt x="2318" y="1"/>
                  </a:moveTo>
                  <a:cubicBezTo>
                    <a:pt x="1456" y="1"/>
                    <a:pt x="0" y="1069"/>
                    <a:pt x="0" y="1253"/>
                  </a:cubicBezTo>
                  <a:cubicBezTo>
                    <a:pt x="486" y="1486"/>
                    <a:pt x="1523" y="1972"/>
                    <a:pt x="2221" y="2035"/>
                  </a:cubicBezTo>
                  <a:cubicBezTo>
                    <a:pt x="2283" y="2039"/>
                    <a:pt x="2344" y="2041"/>
                    <a:pt x="2403" y="2041"/>
                  </a:cubicBezTo>
                  <a:cubicBezTo>
                    <a:pt x="3006" y="2041"/>
                    <a:pt x="3454" y="1859"/>
                    <a:pt x="3955" y="1782"/>
                  </a:cubicBezTo>
                  <a:cubicBezTo>
                    <a:pt x="3849" y="1401"/>
                    <a:pt x="3088" y="69"/>
                    <a:pt x="2411" y="5"/>
                  </a:cubicBezTo>
                  <a:cubicBezTo>
                    <a:pt x="2381" y="2"/>
                    <a:pt x="2350" y="1"/>
                    <a:pt x="2318" y="1"/>
                  </a:cubicBezTo>
                  <a:close/>
                </a:path>
              </a:pathLst>
            </a:custGeom>
            <a:solidFill>
              <a:srgbClr val="D171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72;p63"/>
            <p:cNvSpPr/>
            <p:nvPr/>
          </p:nvSpPr>
          <p:spPr>
            <a:xfrm>
              <a:off x="1713275" y="2176925"/>
              <a:ext cx="95725" cy="43450"/>
            </a:xfrm>
            <a:custGeom>
              <a:avLst/>
              <a:gdLst/>
              <a:ahLst/>
              <a:cxnLst/>
              <a:rect l="l" t="t" r="r" b="b"/>
              <a:pathLst>
                <a:path w="3829" h="17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60" y="1290"/>
                    <a:pt x="1967" y="1713"/>
                  </a:cubicBezTo>
                  <a:cubicBezTo>
                    <a:pt x="2026" y="1730"/>
                    <a:pt x="2086" y="1738"/>
                    <a:pt x="2148" y="1738"/>
                  </a:cubicBezTo>
                  <a:cubicBezTo>
                    <a:pt x="2874" y="1738"/>
                    <a:pt x="3809" y="680"/>
                    <a:pt x="3829" y="466"/>
                  </a:cubicBezTo>
                  <a:cubicBezTo>
                    <a:pt x="3829" y="444"/>
                    <a:pt x="3829" y="423"/>
                    <a:pt x="3829" y="402"/>
                  </a:cubicBezTo>
                  <a:cubicBezTo>
                    <a:pt x="3340" y="500"/>
                    <a:pt x="2905" y="724"/>
                    <a:pt x="2308" y="724"/>
                  </a:cubicBezTo>
                  <a:cubicBezTo>
                    <a:pt x="2259" y="724"/>
                    <a:pt x="2209" y="723"/>
                    <a:pt x="2158" y="719"/>
                  </a:cubicBezTo>
                  <a:cubicBezTo>
                    <a:pt x="1481" y="677"/>
                    <a:pt x="487" y="233"/>
                    <a:pt x="1" y="0"/>
                  </a:cubicBezTo>
                  <a:close/>
                </a:path>
              </a:pathLst>
            </a:custGeom>
            <a:solidFill>
              <a:srgbClr val="C462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73;p63"/>
            <p:cNvSpPr/>
            <p:nvPr/>
          </p:nvSpPr>
          <p:spPr>
            <a:xfrm>
              <a:off x="1710100" y="2169475"/>
              <a:ext cx="125900" cy="32000"/>
            </a:xfrm>
            <a:custGeom>
              <a:avLst/>
              <a:gdLst/>
              <a:ahLst/>
              <a:cxnLst/>
              <a:rect l="l" t="t" r="r" b="b"/>
              <a:pathLst>
                <a:path w="5036" h="1280" extrusionOk="0">
                  <a:moveTo>
                    <a:pt x="4860" y="1"/>
                  </a:moveTo>
                  <a:cubicBezTo>
                    <a:pt x="4835" y="1"/>
                    <a:pt x="4808" y="8"/>
                    <a:pt x="4780" y="23"/>
                  </a:cubicBezTo>
                  <a:cubicBezTo>
                    <a:pt x="4421" y="235"/>
                    <a:pt x="4040" y="404"/>
                    <a:pt x="3659" y="531"/>
                  </a:cubicBezTo>
                  <a:cubicBezTo>
                    <a:pt x="3279" y="658"/>
                    <a:pt x="2877" y="742"/>
                    <a:pt x="2475" y="764"/>
                  </a:cubicBezTo>
                  <a:cubicBezTo>
                    <a:pt x="2408" y="767"/>
                    <a:pt x="2341" y="769"/>
                    <a:pt x="2274" y="769"/>
                  </a:cubicBezTo>
                  <a:cubicBezTo>
                    <a:pt x="1939" y="769"/>
                    <a:pt x="1604" y="725"/>
                    <a:pt x="1270" y="637"/>
                  </a:cubicBezTo>
                  <a:cubicBezTo>
                    <a:pt x="868" y="531"/>
                    <a:pt x="466" y="383"/>
                    <a:pt x="85" y="214"/>
                  </a:cubicBezTo>
                  <a:cubicBezTo>
                    <a:pt x="75" y="203"/>
                    <a:pt x="64" y="198"/>
                    <a:pt x="53" y="198"/>
                  </a:cubicBezTo>
                  <a:cubicBezTo>
                    <a:pt x="43" y="198"/>
                    <a:pt x="32" y="203"/>
                    <a:pt x="22" y="214"/>
                  </a:cubicBezTo>
                  <a:cubicBezTo>
                    <a:pt x="1" y="235"/>
                    <a:pt x="1" y="277"/>
                    <a:pt x="22" y="298"/>
                  </a:cubicBezTo>
                  <a:cubicBezTo>
                    <a:pt x="339" y="616"/>
                    <a:pt x="720" y="869"/>
                    <a:pt x="1143" y="1039"/>
                  </a:cubicBezTo>
                  <a:cubicBezTo>
                    <a:pt x="1354" y="1123"/>
                    <a:pt x="1587" y="1187"/>
                    <a:pt x="1798" y="1229"/>
                  </a:cubicBezTo>
                  <a:cubicBezTo>
                    <a:pt x="1969" y="1260"/>
                    <a:pt x="2139" y="1280"/>
                    <a:pt x="2309" y="1280"/>
                  </a:cubicBezTo>
                  <a:cubicBezTo>
                    <a:pt x="2372" y="1280"/>
                    <a:pt x="2434" y="1277"/>
                    <a:pt x="2496" y="1271"/>
                  </a:cubicBezTo>
                  <a:cubicBezTo>
                    <a:pt x="2962" y="1271"/>
                    <a:pt x="3406" y="1165"/>
                    <a:pt x="3829" y="975"/>
                  </a:cubicBezTo>
                  <a:cubicBezTo>
                    <a:pt x="4273" y="806"/>
                    <a:pt x="4653" y="552"/>
                    <a:pt x="4971" y="235"/>
                  </a:cubicBezTo>
                  <a:lnTo>
                    <a:pt x="4950" y="235"/>
                  </a:lnTo>
                  <a:cubicBezTo>
                    <a:pt x="5036" y="132"/>
                    <a:pt x="4968" y="1"/>
                    <a:pt x="4860" y="1"/>
                  </a:cubicBezTo>
                  <a:close/>
                </a:path>
              </a:pathLst>
            </a:custGeom>
            <a:solidFill>
              <a:srgbClr val="311B0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74;p63"/>
            <p:cNvSpPr/>
            <p:nvPr/>
          </p:nvSpPr>
          <p:spPr>
            <a:xfrm>
              <a:off x="1752925" y="2027300"/>
              <a:ext cx="116350" cy="78300"/>
            </a:xfrm>
            <a:custGeom>
              <a:avLst/>
              <a:gdLst/>
              <a:ahLst/>
              <a:cxnLst/>
              <a:rect l="l" t="t" r="r" b="b"/>
              <a:pathLst>
                <a:path w="4654" h="3132" extrusionOk="0">
                  <a:moveTo>
                    <a:pt x="3958" y="1592"/>
                  </a:moveTo>
                  <a:cubicBezTo>
                    <a:pt x="3961" y="1592"/>
                    <a:pt x="3956" y="1597"/>
                    <a:pt x="3935" y="1607"/>
                  </a:cubicBezTo>
                  <a:cubicBezTo>
                    <a:pt x="3945" y="1597"/>
                    <a:pt x="3956" y="1592"/>
                    <a:pt x="3958" y="1592"/>
                  </a:cubicBezTo>
                  <a:close/>
                  <a:moveTo>
                    <a:pt x="952" y="0"/>
                  </a:moveTo>
                  <a:cubicBezTo>
                    <a:pt x="741" y="127"/>
                    <a:pt x="529" y="296"/>
                    <a:pt x="360" y="508"/>
                  </a:cubicBezTo>
                  <a:cubicBezTo>
                    <a:pt x="170" y="719"/>
                    <a:pt x="64" y="973"/>
                    <a:pt x="22" y="1248"/>
                  </a:cubicBezTo>
                  <a:cubicBezTo>
                    <a:pt x="1" y="1396"/>
                    <a:pt x="22" y="1544"/>
                    <a:pt x="64" y="1692"/>
                  </a:cubicBezTo>
                  <a:cubicBezTo>
                    <a:pt x="106" y="1861"/>
                    <a:pt x="212" y="2009"/>
                    <a:pt x="360" y="2115"/>
                  </a:cubicBezTo>
                  <a:cubicBezTo>
                    <a:pt x="482" y="2167"/>
                    <a:pt x="618" y="2205"/>
                    <a:pt x="745" y="2205"/>
                  </a:cubicBezTo>
                  <a:cubicBezTo>
                    <a:pt x="772" y="2205"/>
                    <a:pt x="799" y="2203"/>
                    <a:pt x="826" y="2200"/>
                  </a:cubicBezTo>
                  <a:cubicBezTo>
                    <a:pt x="974" y="2200"/>
                    <a:pt x="1122" y="2178"/>
                    <a:pt x="1249" y="2136"/>
                  </a:cubicBezTo>
                  <a:cubicBezTo>
                    <a:pt x="1321" y="2112"/>
                    <a:pt x="1392" y="2086"/>
                    <a:pt x="1461" y="2058"/>
                  </a:cubicBezTo>
                  <a:lnTo>
                    <a:pt x="1461" y="2058"/>
                  </a:lnTo>
                  <a:cubicBezTo>
                    <a:pt x="1490" y="2253"/>
                    <a:pt x="1569" y="2436"/>
                    <a:pt x="1693" y="2601"/>
                  </a:cubicBezTo>
                  <a:cubicBezTo>
                    <a:pt x="1862" y="2834"/>
                    <a:pt x="2137" y="3024"/>
                    <a:pt x="2433" y="3088"/>
                  </a:cubicBezTo>
                  <a:cubicBezTo>
                    <a:pt x="2527" y="3117"/>
                    <a:pt x="2627" y="3131"/>
                    <a:pt x="2727" y="3131"/>
                  </a:cubicBezTo>
                  <a:cubicBezTo>
                    <a:pt x="2921" y="3131"/>
                    <a:pt x="3119" y="3079"/>
                    <a:pt x="3300" y="2982"/>
                  </a:cubicBezTo>
                  <a:cubicBezTo>
                    <a:pt x="3541" y="2862"/>
                    <a:pt x="3744" y="2703"/>
                    <a:pt x="3909" y="2488"/>
                  </a:cubicBezTo>
                  <a:lnTo>
                    <a:pt x="3909" y="2488"/>
                  </a:lnTo>
                  <a:cubicBezTo>
                    <a:pt x="4101" y="2595"/>
                    <a:pt x="4329" y="2648"/>
                    <a:pt x="4550" y="2648"/>
                  </a:cubicBezTo>
                  <a:cubicBezTo>
                    <a:pt x="4585" y="2648"/>
                    <a:pt x="4619" y="2646"/>
                    <a:pt x="4654" y="2644"/>
                  </a:cubicBezTo>
                  <a:lnTo>
                    <a:pt x="4654" y="2369"/>
                  </a:lnTo>
                  <a:cubicBezTo>
                    <a:pt x="4458" y="2349"/>
                    <a:pt x="4262" y="2293"/>
                    <a:pt x="4100" y="2201"/>
                  </a:cubicBezTo>
                  <a:lnTo>
                    <a:pt x="4100" y="2201"/>
                  </a:lnTo>
                  <a:cubicBezTo>
                    <a:pt x="4185" y="2043"/>
                    <a:pt x="4246" y="1867"/>
                    <a:pt x="4273" y="1692"/>
                  </a:cubicBezTo>
                  <a:cubicBezTo>
                    <a:pt x="4273" y="1586"/>
                    <a:pt x="4273" y="1481"/>
                    <a:pt x="4231" y="1396"/>
                  </a:cubicBezTo>
                  <a:cubicBezTo>
                    <a:pt x="4188" y="1333"/>
                    <a:pt x="4146" y="1290"/>
                    <a:pt x="4104" y="1248"/>
                  </a:cubicBezTo>
                  <a:cubicBezTo>
                    <a:pt x="4019" y="1206"/>
                    <a:pt x="3935" y="1184"/>
                    <a:pt x="3871" y="1184"/>
                  </a:cubicBezTo>
                  <a:cubicBezTo>
                    <a:pt x="3744" y="1206"/>
                    <a:pt x="3638" y="1290"/>
                    <a:pt x="3575" y="1396"/>
                  </a:cubicBezTo>
                  <a:cubicBezTo>
                    <a:pt x="3533" y="1481"/>
                    <a:pt x="3512" y="1565"/>
                    <a:pt x="3512" y="1650"/>
                  </a:cubicBezTo>
                  <a:cubicBezTo>
                    <a:pt x="3473" y="1843"/>
                    <a:pt x="3505" y="2037"/>
                    <a:pt x="3598" y="2197"/>
                  </a:cubicBezTo>
                  <a:lnTo>
                    <a:pt x="3598" y="2197"/>
                  </a:lnTo>
                  <a:cubicBezTo>
                    <a:pt x="3598" y="2198"/>
                    <a:pt x="3597" y="2199"/>
                    <a:pt x="3596" y="2200"/>
                  </a:cubicBezTo>
                  <a:cubicBezTo>
                    <a:pt x="3370" y="2478"/>
                    <a:pt x="3071" y="2671"/>
                    <a:pt x="2772" y="2671"/>
                  </a:cubicBezTo>
                  <a:cubicBezTo>
                    <a:pt x="2708" y="2671"/>
                    <a:pt x="2644" y="2662"/>
                    <a:pt x="2581" y="2644"/>
                  </a:cubicBezTo>
                  <a:cubicBezTo>
                    <a:pt x="2412" y="2601"/>
                    <a:pt x="2243" y="2496"/>
                    <a:pt x="2137" y="2348"/>
                  </a:cubicBezTo>
                  <a:cubicBezTo>
                    <a:pt x="2031" y="2178"/>
                    <a:pt x="1989" y="2009"/>
                    <a:pt x="2010" y="1819"/>
                  </a:cubicBezTo>
                  <a:cubicBezTo>
                    <a:pt x="2012" y="1802"/>
                    <a:pt x="2014" y="1784"/>
                    <a:pt x="2016" y="1767"/>
                  </a:cubicBezTo>
                  <a:lnTo>
                    <a:pt x="2016" y="1767"/>
                  </a:lnTo>
                  <a:cubicBezTo>
                    <a:pt x="2106" y="1709"/>
                    <a:pt x="2195" y="1637"/>
                    <a:pt x="2285" y="1565"/>
                  </a:cubicBezTo>
                  <a:cubicBezTo>
                    <a:pt x="2391" y="1459"/>
                    <a:pt x="2496" y="1354"/>
                    <a:pt x="2581" y="1206"/>
                  </a:cubicBezTo>
                  <a:cubicBezTo>
                    <a:pt x="2602" y="1163"/>
                    <a:pt x="2623" y="1121"/>
                    <a:pt x="2644" y="1058"/>
                  </a:cubicBezTo>
                  <a:cubicBezTo>
                    <a:pt x="2644" y="1015"/>
                    <a:pt x="2644" y="973"/>
                    <a:pt x="2644" y="931"/>
                  </a:cubicBezTo>
                  <a:cubicBezTo>
                    <a:pt x="2623" y="888"/>
                    <a:pt x="2623" y="846"/>
                    <a:pt x="2602" y="804"/>
                  </a:cubicBezTo>
                  <a:cubicBezTo>
                    <a:pt x="2560" y="719"/>
                    <a:pt x="2475" y="656"/>
                    <a:pt x="2412" y="635"/>
                  </a:cubicBezTo>
                  <a:cubicBezTo>
                    <a:pt x="2362" y="610"/>
                    <a:pt x="2313" y="600"/>
                    <a:pt x="2263" y="600"/>
                  </a:cubicBezTo>
                  <a:cubicBezTo>
                    <a:pt x="2228" y="600"/>
                    <a:pt x="2193" y="605"/>
                    <a:pt x="2158" y="613"/>
                  </a:cubicBezTo>
                  <a:cubicBezTo>
                    <a:pt x="2052" y="635"/>
                    <a:pt x="1968" y="698"/>
                    <a:pt x="1904" y="761"/>
                  </a:cubicBezTo>
                  <a:cubicBezTo>
                    <a:pt x="1841" y="825"/>
                    <a:pt x="1777" y="888"/>
                    <a:pt x="1735" y="952"/>
                  </a:cubicBezTo>
                  <a:cubicBezTo>
                    <a:pt x="1619" y="1134"/>
                    <a:pt x="1529" y="1342"/>
                    <a:pt x="1485" y="1555"/>
                  </a:cubicBezTo>
                  <a:lnTo>
                    <a:pt x="1485" y="1555"/>
                  </a:lnTo>
                  <a:cubicBezTo>
                    <a:pt x="1379" y="1614"/>
                    <a:pt x="1268" y="1667"/>
                    <a:pt x="1164" y="1713"/>
                  </a:cubicBezTo>
                  <a:cubicBezTo>
                    <a:pt x="1065" y="1763"/>
                    <a:pt x="958" y="1783"/>
                    <a:pt x="853" y="1783"/>
                  </a:cubicBezTo>
                  <a:cubicBezTo>
                    <a:pt x="779" y="1783"/>
                    <a:pt x="705" y="1773"/>
                    <a:pt x="635" y="1755"/>
                  </a:cubicBezTo>
                  <a:cubicBezTo>
                    <a:pt x="572" y="1713"/>
                    <a:pt x="529" y="1671"/>
                    <a:pt x="529" y="1607"/>
                  </a:cubicBezTo>
                  <a:cubicBezTo>
                    <a:pt x="487" y="1502"/>
                    <a:pt x="466" y="1417"/>
                    <a:pt x="487" y="1311"/>
                  </a:cubicBezTo>
                  <a:cubicBezTo>
                    <a:pt x="487" y="910"/>
                    <a:pt x="826" y="529"/>
                    <a:pt x="1164" y="254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rgbClr val="CE976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275;p63"/>
            <p:cNvSpPr/>
            <p:nvPr/>
          </p:nvSpPr>
          <p:spPr>
            <a:xfrm>
              <a:off x="1673625" y="2098675"/>
              <a:ext cx="53950" cy="54475"/>
            </a:xfrm>
            <a:custGeom>
              <a:avLst/>
              <a:gdLst/>
              <a:ahLst/>
              <a:cxnLst/>
              <a:rect l="l" t="t" r="r" b="b"/>
              <a:pathLst>
                <a:path w="2158" h="2179" extrusionOk="0">
                  <a:moveTo>
                    <a:pt x="1079" y="0"/>
                  </a:moveTo>
                  <a:cubicBezTo>
                    <a:pt x="487" y="0"/>
                    <a:pt x="0" y="487"/>
                    <a:pt x="0" y="1079"/>
                  </a:cubicBezTo>
                  <a:cubicBezTo>
                    <a:pt x="0" y="1692"/>
                    <a:pt x="487" y="2179"/>
                    <a:pt x="1079" y="2179"/>
                  </a:cubicBezTo>
                  <a:cubicBezTo>
                    <a:pt x="1671" y="2179"/>
                    <a:pt x="2158" y="1692"/>
                    <a:pt x="2158" y="1079"/>
                  </a:cubicBezTo>
                  <a:cubicBezTo>
                    <a:pt x="2158" y="487"/>
                    <a:pt x="1671" y="0"/>
                    <a:pt x="1079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76;p63"/>
            <p:cNvSpPr/>
            <p:nvPr/>
          </p:nvSpPr>
          <p:spPr>
            <a:xfrm>
              <a:off x="1700575" y="2109775"/>
              <a:ext cx="16425" cy="16425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18"/>
                  </a:cubicBezTo>
                  <a:cubicBezTo>
                    <a:pt x="1" y="508"/>
                    <a:pt x="149" y="656"/>
                    <a:pt x="318" y="656"/>
                  </a:cubicBezTo>
                  <a:cubicBezTo>
                    <a:pt x="509" y="656"/>
                    <a:pt x="657" y="508"/>
                    <a:pt x="657" y="318"/>
                  </a:cubicBezTo>
                  <a:cubicBezTo>
                    <a:pt x="657" y="148"/>
                    <a:pt x="509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77;p63"/>
            <p:cNvSpPr/>
            <p:nvPr/>
          </p:nvSpPr>
          <p:spPr>
            <a:xfrm>
              <a:off x="1844400" y="2129325"/>
              <a:ext cx="54475" cy="54500"/>
            </a:xfrm>
            <a:custGeom>
              <a:avLst/>
              <a:gdLst/>
              <a:ahLst/>
              <a:cxnLst/>
              <a:rect l="l" t="t" r="r" b="b"/>
              <a:pathLst>
                <a:path w="2179" h="2180" extrusionOk="0">
                  <a:moveTo>
                    <a:pt x="1100" y="1"/>
                  </a:moveTo>
                  <a:cubicBezTo>
                    <a:pt x="487" y="1"/>
                    <a:pt x="1" y="508"/>
                    <a:pt x="1" y="1101"/>
                  </a:cubicBezTo>
                  <a:cubicBezTo>
                    <a:pt x="1" y="1693"/>
                    <a:pt x="487" y="2179"/>
                    <a:pt x="1100" y="2179"/>
                  </a:cubicBezTo>
                  <a:cubicBezTo>
                    <a:pt x="1693" y="2179"/>
                    <a:pt x="2179" y="1693"/>
                    <a:pt x="2179" y="1101"/>
                  </a:cubicBezTo>
                  <a:cubicBezTo>
                    <a:pt x="2179" y="508"/>
                    <a:pt x="1693" y="1"/>
                    <a:pt x="1100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78;p63"/>
            <p:cNvSpPr/>
            <p:nvPr/>
          </p:nvSpPr>
          <p:spPr>
            <a:xfrm>
              <a:off x="1875600" y="2140450"/>
              <a:ext cx="16425" cy="16400"/>
            </a:xfrm>
            <a:custGeom>
              <a:avLst/>
              <a:gdLst/>
              <a:ahLst/>
              <a:cxnLst/>
              <a:rect l="l" t="t" r="r" b="b"/>
              <a:pathLst>
                <a:path w="657" h="656" extrusionOk="0">
                  <a:moveTo>
                    <a:pt x="339" y="0"/>
                  </a:moveTo>
                  <a:cubicBezTo>
                    <a:pt x="148" y="0"/>
                    <a:pt x="0" y="148"/>
                    <a:pt x="0" y="317"/>
                  </a:cubicBezTo>
                  <a:cubicBezTo>
                    <a:pt x="0" y="508"/>
                    <a:pt x="148" y="656"/>
                    <a:pt x="339" y="656"/>
                  </a:cubicBezTo>
                  <a:cubicBezTo>
                    <a:pt x="508" y="656"/>
                    <a:pt x="656" y="508"/>
                    <a:pt x="656" y="317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79;p63"/>
            <p:cNvSpPr/>
            <p:nvPr/>
          </p:nvSpPr>
          <p:spPr>
            <a:xfrm>
              <a:off x="1604863" y="1871638"/>
              <a:ext cx="623425" cy="532125"/>
            </a:xfrm>
            <a:custGeom>
              <a:avLst/>
              <a:gdLst/>
              <a:ahLst/>
              <a:cxnLst/>
              <a:rect l="l" t="t" r="r" b="b"/>
              <a:pathLst>
                <a:path w="24937" h="21285" extrusionOk="0">
                  <a:moveTo>
                    <a:pt x="12851" y="0"/>
                  </a:moveTo>
                  <a:cubicBezTo>
                    <a:pt x="10645" y="0"/>
                    <a:pt x="8418" y="671"/>
                    <a:pt x="6621" y="2483"/>
                  </a:cubicBezTo>
                  <a:cubicBezTo>
                    <a:pt x="3829" y="5274"/>
                    <a:pt x="3681" y="7960"/>
                    <a:pt x="3681" y="7960"/>
                  </a:cubicBezTo>
                  <a:lnTo>
                    <a:pt x="4104" y="7728"/>
                  </a:lnTo>
                  <a:lnTo>
                    <a:pt x="4104" y="7728"/>
                  </a:lnTo>
                  <a:cubicBezTo>
                    <a:pt x="3342" y="8426"/>
                    <a:pt x="2708" y="9293"/>
                    <a:pt x="2285" y="10244"/>
                  </a:cubicBezTo>
                  <a:cubicBezTo>
                    <a:pt x="1" y="15193"/>
                    <a:pt x="1629" y="21136"/>
                    <a:pt x="1629" y="21136"/>
                  </a:cubicBezTo>
                  <a:cubicBezTo>
                    <a:pt x="1629" y="21136"/>
                    <a:pt x="14277" y="21263"/>
                    <a:pt x="14277" y="21284"/>
                  </a:cubicBezTo>
                  <a:lnTo>
                    <a:pt x="21531" y="21284"/>
                  </a:lnTo>
                  <a:lnTo>
                    <a:pt x="24344" y="21136"/>
                  </a:lnTo>
                  <a:cubicBezTo>
                    <a:pt x="24534" y="19169"/>
                    <a:pt x="24323" y="17181"/>
                    <a:pt x="23773" y="15278"/>
                  </a:cubicBezTo>
                  <a:cubicBezTo>
                    <a:pt x="23646" y="14855"/>
                    <a:pt x="23202" y="13819"/>
                    <a:pt x="23054" y="13459"/>
                  </a:cubicBezTo>
                  <a:cubicBezTo>
                    <a:pt x="23879" y="13417"/>
                    <a:pt x="24936" y="3033"/>
                    <a:pt x="16413" y="537"/>
                  </a:cubicBezTo>
                  <a:cubicBezTo>
                    <a:pt x="15283" y="206"/>
                    <a:pt x="14070" y="0"/>
                    <a:pt x="1285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80;p63"/>
            <p:cNvSpPr/>
            <p:nvPr/>
          </p:nvSpPr>
          <p:spPr>
            <a:xfrm>
              <a:off x="1584788" y="1851988"/>
              <a:ext cx="653525" cy="571325"/>
            </a:xfrm>
            <a:custGeom>
              <a:avLst/>
              <a:gdLst/>
              <a:ahLst/>
              <a:cxnLst/>
              <a:rect l="l" t="t" r="r" b="b"/>
              <a:pathLst>
                <a:path w="26141" h="22853" extrusionOk="0">
                  <a:moveTo>
                    <a:pt x="13641" y="1583"/>
                  </a:moveTo>
                  <a:cubicBezTo>
                    <a:pt x="14938" y="1583"/>
                    <a:pt x="16121" y="1832"/>
                    <a:pt x="16983" y="2084"/>
                  </a:cubicBezTo>
                  <a:cubicBezTo>
                    <a:pt x="19648" y="2803"/>
                    <a:pt x="21805" y="4749"/>
                    <a:pt x="22757" y="7350"/>
                  </a:cubicBezTo>
                  <a:cubicBezTo>
                    <a:pt x="23836" y="10015"/>
                    <a:pt x="23624" y="12659"/>
                    <a:pt x="23413" y="13484"/>
                  </a:cubicBezTo>
                  <a:lnTo>
                    <a:pt x="22672" y="13526"/>
                  </a:lnTo>
                  <a:lnTo>
                    <a:pt x="23117" y="14562"/>
                  </a:lnTo>
                  <a:cubicBezTo>
                    <a:pt x="23391" y="15197"/>
                    <a:pt x="23709" y="16001"/>
                    <a:pt x="23814" y="16297"/>
                  </a:cubicBezTo>
                  <a:cubicBezTo>
                    <a:pt x="24259" y="17883"/>
                    <a:pt x="24470" y="19532"/>
                    <a:pt x="24385" y="21182"/>
                  </a:cubicBezTo>
                  <a:lnTo>
                    <a:pt x="22292" y="21267"/>
                  </a:lnTo>
                  <a:lnTo>
                    <a:pt x="15059" y="21267"/>
                  </a:lnTo>
                  <a:lnTo>
                    <a:pt x="15059" y="21288"/>
                  </a:lnTo>
                  <a:cubicBezTo>
                    <a:pt x="14889" y="21267"/>
                    <a:pt x="14699" y="21267"/>
                    <a:pt x="14530" y="21267"/>
                  </a:cubicBezTo>
                  <a:lnTo>
                    <a:pt x="13092" y="21246"/>
                  </a:lnTo>
                  <a:cubicBezTo>
                    <a:pt x="11928" y="21224"/>
                    <a:pt x="10342" y="21224"/>
                    <a:pt x="8756" y="21203"/>
                  </a:cubicBezTo>
                  <a:lnTo>
                    <a:pt x="3046" y="21140"/>
                  </a:lnTo>
                  <a:cubicBezTo>
                    <a:pt x="2728" y="19575"/>
                    <a:pt x="2073" y="15112"/>
                    <a:pt x="3786" y="11369"/>
                  </a:cubicBezTo>
                  <a:cubicBezTo>
                    <a:pt x="4188" y="10502"/>
                    <a:pt x="4738" y="9719"/>
                    <a:pt x="5436" y="9085"/>
                  </a:cubicBezTo>
                  <a:lnTo>
                    <a:pt x="10279" y="4643"/>
                  </a:lnTo>
                  <a:lnTo>
                    <a:pt x="5711" y="7160"/>
                  </a:lnTo>
                  <a:cubicBezTo>
                    <a:pt x="6239" y="5912"/>
                    <a:pt x="7001" y="4770"/>
                    <a:pt x="7974" y="3819"/>
                  </a:cubicBezTo>
                  <a:cubicBezTo>
                    <a:pt x="9702" y="2090"/>
                    <a:pt x="11789" y="1583"/>
                    <a:pt x="13641" y="1583"/>
                  </a:cubicBezTo>
                  <a:close/>
                  <a:moveTo>
                    <a:pt x="13646" y="1"/>
                  </a:moveTo>
                  <a:cubicBezTo>
                    <a:pt x="11465" y="1"/>
                    <a:pt x="8978" y="606"/>
                    <a:pt x="6874" y="2698"/>
                  </a:cubicBezTo>
                  <a:cubicBezTo>
                    <a:pt x="4124" y="5447"/>
                    <a:pt x="3744" y="8112"/>
                    <a:pt x="3701" y="8619"/>
                  </a:cubicBezTo>
                  <a:cubicBezTo>
                    <a:pt x="3151" y="9254"/>
                    <a:pt x="2707" y="9952"/>
                    <a:pt x="2369" y="10713"/>
                  </a:cubicBezTo>
                  <a:cubicBezTo>
                    <a:pt x="0" y="15853"/>
                    <a:pt x="1586" y="21880"/>
                    <a:pt x="1650" y="22134"/>
                  </a:cubicBezTo>
                  <a:lnTo>
                    <a:pt x="1819" y="22726"/>
                  </a:lnTo>
                  <a:lnTo>
                    <a:pt x="2411" y="22726"/>
                  </a:lnTo>
                  <a:cubicBezTo>
                    <a:pt x="6451" y="22768"/>
                    <a:pt x="12225" y="22811"/>
                    <a:pt x="14276" y="22853"/>
                  </a:cubicBezTo>
                  <a:lnTo>
                    <a:pt x="22355" y="22853"/>
                  </a:lnTo>
                  <a:lnTo>
                    <a:pt x="25845" y="22684"/>
                  </a:lnTo>
                  <a:lnTo>
                    <a:pt x="25929" y="22028"/>
                  </a:lnTo>
                  <a:cubicBezTo>
                    <a:pt x="26141" y="19934"/>
                    <a:pt x="25929" y="17841"/>
                    <a:pt x="25337" y="15831"/>
                  </a:cubicBezTo>
                  <a:cubicBezTo>
                    <a:pt x="25231" y="15514"/>
                    <a:pt x="24978" y="14901"/>
                    <a:pt x="24766" y="14393"/>
                  </a:cubicBezTo>
                  <a:cubicBezTo>
                    <a:pt x="24978" y="13928"/>
                    <a:pt x="25083" y="13441"/>
                    <a:pt x="25126" y="12934"/>
                  </a:cubicBezTo>
                  <a:cubicBezTo>
                    <a:pt x="25506" y="9550"/>
                    <a:pt x="24407" y="2613"/>
                    <a:pt x="17448" y="562"/>
                  </a:cubicBezTo>
                  <a:cubicBezTo>
                    <a:pt x="16465" y="279"/>
                    <a:pt x="15126" y="1"/>
                    <a:pt x="13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81;p63"/>
            <p:cNvSpPr/>
            <p:nvPr/>
          </p:nvSpPr>
          <p:spPr>
            <a:xfrm>
              <a:off x="1696338" y="1871638"/>
              <a:ext cx="531400" cy="336500"/>
            </a:xfrm>
            <a:custGeom>
              <a:avLst/>
              <a:gdLst/>
              <a:ahLst/>
              <a:cxnLst/>
              <a:rect l="l" t="t" r="r" b="b"/>
              <a:pathLst>
                <a:path w="21256" h="13460" extrusionOk="0">
                  <a:moveTo>
                    <a:pt x="9155" y="0"/>
                  </a:moveTo>
                  <a:cubicBezTo>
                    <a:pt x="6957" y="0"/>
                    <a:pt x="4738" y="671"/>
                    <a:pt x="2940" y="2483"/>
                  </a:cubicBezTo>
                  <a:cubicBezTo>
                    <a:pt x="128" y="5274"/>
                    <a:pt x="1" y="7960"/>
                    <a:pt x="1" y="7960"/>
                  </a:cubicBezTo>
                  <a:lnTo>
                    <a:pt x="424" y="7728"/>
                  </a:lnTo>
                  <a:cubicBezTo>
                    <a:pt x="1672" y="7030"/>
                    <a:pt x="5288" y="5063"/>
                    <a:pt x="5711" y="5063"/>
                  </a:cubicBezTo>
                  <a:cubicBezTo>
                    <a:pt x="6219" y="5063"/>
                    <a:pt x="7340" y="10223"/>
                    <a:pt x="8016" y="10223"/>
                  </a:cubicBezTo>
                  <a:cubicBezTo>
                    <a:pt x="8693" y="10223"/>
                    <a:pt x="11971" y="7410"/>
                    <a:pt x="11971" y="7410"/>
                  </a:cubicBezTo>
                  <a:cubicBezTo>
                    <a:pt x="11971" y="7410"/>
                    <a:pt x="13811" y="12042"/>
                    <a:pt x="14403" y="12042"/>
                  </a:cubicBezTo>
                  <a:cubicBezTo>
                    <a:pt x="14996" y="12042"/>
                    <a:pt x="17005" y="9547"/>
                    <a:pt x="17005" y="9547"/>
                  </a:cubicBezTo>
                  <a:cubicBezTo>
                    <a:pt x="17005" y="9547"/>
                    <a:pt x="19099" y="13459"/>
                    <a:pt x="19374" y="13459"/>
                  </a:cubicBezTo>
                  <a:cubicBezTo>
                    <a:pt x="20198" y="13417"/>
                    <a:pt x="21256" y="3033"/>
                    <a:pt x="12712" y="537"/>
                  </a:cubicBezTo>
                  <a:cubicBezTo>
                    <a:pt x="11582" y="206"/>
                    <a:pt x="10372" y="0"/>
                    <a:pt x="9155" y="0"/>
                  </a:cubicBezTo>
                  <a:close/>
                </a:path>
              </a:pathLst>
            </a:custGeom>
            <a:solidFill>
              <a:srgbClr val="FF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82;p63"/>
            <p:cNvSpPr/>
            <p:nvPr/>
          </p:nvSpPr>
          <p:spPr>
            <a:xfrm>
              <a:off x="1877813" y="2014338"/>
              <a:ext cx="21050" cy="21150"/>
            </a:xfrm>
            <a:custGeom>
              <a:avLst/>
              <a:gdLst/>
              <a:ahLst/>
              <a:cxnLst/>
              <a:rect l="l" t="t" r="r" b="b"/>
              <a:pathLst>
                <a:path w="842" h="846" extrusionOk="0">
                  <a:moveTo>
                    <a:pt x="384" y="0"/>
                  </a:moveTo>
                  <a:cubicBezTo>
                    <a:pt x="0" y="0"/>
                    <a:pt x="0" y="846"/>
                    <a:pt x="384" y="846"/>
                  </a:cubicBezTo>
                  <a:cubicBezTo>
                    <a:pt x="409" y="846"/>
                    <a:pt x="434" y="842"/>
                    <a:pt x="461" y="835"/>
                  </a:cubicBezTo>
                  <a:cubicBezTo>
                    <a:pt x="588" y="793"/>
                    <a:pt x="694" y="730"/>
                    <a:pt x="757" y="624"/>
                  </a:cubicBezTo>
                  <a:cubicBezTo>
                    <a:pt x="842" y="497"/>
                    <a:pt x="842" y="349"/>
                    <a:pt x="757" y="222"/>
                  </a:cubicBezTo>
                  <a:cubicBezTo>
                    <a:pt x="694" y="116"/>
                    <a:pt x="588" y="53"/>
                    <a:pt x="461" y="11"/>
                  </a:cubicBezTo>
                  <a:cubicBezTo>
                    <a:pt x="434" y="3"/>
                    <a:pt x="409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83;p63"/>
            <p:cNvSpPr/>
            <p:nvPr/>
          </p:nvSpPr>
          <p:spPr>
            <a:xfrm>
              <a:off x="1899388" y="2064288"/>
              <a:ext cx="38075" cy="29625"/>
            </a:xfrm>
            <a:custGeom>
              <a:avLst/>
              <a:gdLst/>
              <a:ahLst/>
              <a:cxnLst/>
              <a:rect l="l" t="t" r="r" b="b"/>
              <a:pathLst>
                <a:path w="1523" h="1185" extrusionOk="0">
                  <a:moveTo>
                    <a:pt x="761" y="1"/>
                  </a:moveTo>
                  <a:cubicBezTo>
                    <a:pt x="0" y="1"/>
                    <a:pt x="0" y="1185"/>
                    <a:pt x="761" y="1185"/>
                  </a:cubicBezTo>
                  <a:cubicBezTo>
                    <a:pt x="1523" y="1185"/>
                    <a:pt x="1523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84;p63"/>
            <p:cNvSpPr/>
            <p:nvPr/>
          </p:nvSpPr>
          <p:spPr>
            <a:xfrm>
              <a:off x="1982388" y="2023588"/>
              <a:ext cx="20125" cy="15875"/>
            </a:xfrm>
            <a:custGeom>
              <a:avLst/>
              <a:gdLst/>
              <a:ahLst/>
              <a:cxnLst/>
              <a:rect l="l" t="t" r="r" b="b"/>
              <a:pathLst>
                <a:path w="805" h="635" extrusionOk="0">
                  <a:moveTo>
                    <a:pt x="402" y="0"/>
                  </a:moveTo>
                  <a:cubicBezTo>
                    <a:pt x="1" y="21"/>
                    <a:pt x="1" y="613"/>
                    <a:pt x="402" y="635"/>
                  </a:cubicBezTo>
                  <a:cubicBezTo>
                    <a:pt x="804" y="613"/>
                    <a:pt x="804" y="21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85;p63"/>
            <p:cNvSpPr/>
            <p:nvPr/>
          </p:nvSpPr>
          <p:spPr>
            <a:xfrm>
              <a:off x="1771413" y="1967013"/>
              <a:ext cx="21725" cy="18250"/>
            </a:xfrm>
            <a:custGeom>
              <a:avLst/>
              <a:gdLst/>
              <a:ahLst/>
              <a:cxnLst/>
              <a:rect l="l" t="t" r="r" b="b"/>
              <a:pathLst>
                <a:path w="869" h="730" extrusionOk="0">
                  <a:moveTo>
                    <a:pt x="424" y="0"/>
                  </a:moveTo>
                  <a:cubicBezTo>
                    <a:pt x="170" y="0"/>
                    <a:pt x="1" y="296"/>
                    <a:pt x="128" y="529"/>
                  </a:cubicBezTo>
                  <a:lnTo>
                    <a:pt x="149" y="571"/>
                  </a:lnTo>
                  <a:cubicBezTo>
                    <a:pt x="212" y="677"/>
                    <a:pt x="323" y="730"/>
                    <a:pt x="435" y="730"/>
                  </a:cubicBezTo>
                  <a:cubicBezTo>
                    <a:pt x="546" y="730"/>
                    <a:pt x="657" y="677"/>
                    <a:pt x="720" y="571"/>
                  </a:cubicBezTo>
                  <a:lnTo>
                    <a:pt x="741" y="529"/>
                  </a:lnTo>
                  <a:cubicBezTo>
                    <a:pt x="868" y="296"/>
                    <a:pt x="699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86;p63"/>
            <p:cNvSpPr/>
            <p:nvPr/>
          </p:nvSpPr>
          <p:spPr>
            <a:xfrm>
              <a:off x="1725413" y="2013538"/>
              <a:ext cx="26475" cy="20100"/>
            </a:xfrm>
            <a:custGeom>
              <a:avLst/>
              <a:gdLst/>
              <a:ahLst/>
              <a:cxnLst/>
              <a:rect l="l" t="t" r="r" b="b"/>
              <a:pathLst>
                <a:path w="1059" h="804" extrusionOk="0">
                  <a:moveTo>
                    <a:pt x="530" y="0"/>
                  </a:moveTo>
                  <a:cubicBezTo>
                    <a:pt x="1" y="0"/>
                    <a:pt x="1" y="804"/>
                    <a:pt x="530" y="804"/>
                  </a:cubicBezTo>
                  <a:cubicBezTo>
                    <a:pt x="1058" y="804"/>
                    <a:pt x="1058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87;p63"/>
            <p:cNvSpPr/>
            <p:nvPr/>
          </p:nvSpPr>
          <p:spPr>
            <a:xfrm>
              <a:off x="2041613" y="2106588"/>
              <a:ext cx="28575" cy="21900"/>
            </a:xfrm>
            <a:custGeom>
              <a:avLst/>
              <a:gdLst/>
              <a:ahLst/>
              <a:cxnLst/>
              <a:rect l="l" t="t" r="r" b="b"/>
              <a:pathLst>
                <a:path w="1143" h="876" extrusionOk="0">
                  <a:moveTo>
                    <a:pt x="571" y="0"/>
                  </a:moveTo>
                  <a:cubicBezTo>
                    <a:pt x="191" y="0"/>
                    <a:pt x="0" y="466"/>
                    <a:pt x="275" y="741"/>
                  </a:cubicBezTo>
                  <a:cubicBezTo>
                    <a:pt x="339" y="804"/>
                    <a:pt x="423" y="846"/>
                    <a:pt x="508" y="868"/>
                  </a:cubicBezTo>
                  <a:cubicBezTo>
                    <a:pt x="542" y="873"/>
                    <a:pt x="574" y="876"/>
                    <a:pt x="606" y="876"/>
                  </a:cubicBezTo>
                  <a:cubicBezTo>
                    <a:pt x="691" y="876"/>
                    <a:pt x="769" y="856"/>
                    <a:pt x="846" y="825"/>
                  </a:cubicBezTo>
                  <a:cubicBezTo>
                    <a:pt x="1100" y="677"/>
                    <a:pt x="1142" y="339"/>
                    <a:pt x="931" y="127"/>
                  </a:cubicBezTo>
                  <a:cubicBezTo>
                    <a:pt x="867" y="43"/>
                    <a:pt x="741" y="0"/>
                    <a:pt x="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88;p63"/>
            <p:cNvSpPr/>
            <p:nvPr/>
          </p:nvSpPr>
          <p:spPr>
            <a:xfrm>
              <a:off x="2042138" y="1984988"/>
              <a:ext cx="20650" cy="16400"/>
            </a:xfrm>
            <a:custGeom>
              <a:avLst/>
              <a:gdLst/>
              <a:ahLst/>
              <a:cxnLst/>
              <a:rect l="l" t="t" r="r" b="b"/>
              <a:pathLst>
                <a:path w="826" h="656" extrusionOk="0">
                  <a:moveTo>
                    <a:pt x="445" y="0"/>
                  </a:moveTo>
                  <a:cubicBezTo>
                    <a:pt x="0" y="0"/>
                    <a:pt x="0" y="656"/>
                    <a:pt x="445" y="656"/>
                  </a:cubicBezTo>
                  <a:lnTo>
                    <a:pt x="508" y="656"/>
                  </a:lnTo>
                  <a:cubicBezTo>
                    <a:pt x="677" y="656"/>
                    <a:pt x="825" y="508"/>
                    <a:pt x="825" y="339"/>
                  </a:cubicBezTo>
                  <a:lnTo>
                    <a:pt x="825" y="317"/>
                  </a:lnTo>
                  <a:cubicBezTo>
                    <a:pt x="825" y="254"/>
                    <a:pt x="804" y="190"/>
                    <a:pt x="762" y="127"/>
                  </a:cubicBezTo>
                  <a:cubicBezTo>
                    <a:pt x="698" y="42"/>
                    <a:pt x="614" y="0"/>
                    <a:pt x="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89;p63"/>
            <p:cNvSpPr/>
            <p:nvPr/>
          </p:nvSpPr>
          <p:spPr>
            <a:xfrm>
              <a:off x="2156338" y="2097588"/>
              <a:ext cx="37575" cy="29125"/>
            </a:xfrm>
            <a:custGeom>
              <a:avLst/>
              <a:gdLst/>
              <a:ahLst/>
              <a:cxnLst/>
              <a:rect l="l" t="t" r="r" b="b"/>
              <a:pathLst>
                <a:path w="1503" h="1165" extrusionOk="0">
                  <a:moveTo>
                    <a:pt x="741" y="1"/>
                  </a:moveTo>
                  <a:cubicBezTo>
                    <a:pt x="1" y="1"/>
                    <a:pt x="1" y="1164"/>
                    <a:pt x="741" y="1164"/>
                  </a:cubicBezTo>
                  <a:cubicBezTo>
                    <a:pt x="1502" y="1164"/>
                    <a:pt x="1502" y="1"/>
                    <a:pt x="7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90;p63"/>
            <p:cNvSpPr/>
            <p:nvPr/>
          </p:nvSpPr>
          <p:spPr>
            <a:xfrm>
              <a:off x="2127888" y="2066113"/>
              <a:ext cx="20550" cy="18050"/>
            </a:xfrm>
            <a:custGeom>
              <a:avLst/>
              <a:gdLst/>
              <a:ahLst/>
              <a:cxnLst/>
              <a:rect l="l" t="t" r="r" b="b"/>
              <a:pathLst>
                <a:path w="822" h="722" extrusionOk="0">
                  <a:moveTo>
                    <a:pt x="324" y="0"/>
                  </a:moveTo>
                  <a:cubicBezTo>
                    <a:pt x="0" y="0"/>
                    <a:pt x="0" y="722"/>
                    <a:pt x="324" y="722"/>
                  </a:cubicBezTo>
                  <a:cubicBezTo>
                    <a:pt x="347" y="722"/>
                    <a:pt x="372" y="718"/>
                    <a:pt x="399" y="710"/>
                  </a:cubicBezTo>
                  <a:lnTo>
                    <a:pt x="483" y="689"/>
                  </a:lnTo>
                  <a:cubicBezTo>
                    <a:pt x="821" y="583"/>
                    <a:pt x="821" y="118"/>
                    <a:pt x="483" y="33"/>
                  </a:cubicBezTo>
                  <a:lnTo>
                    <a:pt x="399" y="12"/>
                  </a:lnTo>
                  <a:cubicBezTo>
                    <a:pt x="372" y="4"/>
                    <a:pt x="347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91;p63"/>
            <p:cNvSpPr/>
            <p:nvPr/>
          </p:nvSpPr>
          <p:spPr>
            <a:xfrm>
              <a:off x="1762438" y="1996613"/>
              <a:ext cx="23825" cy="19575"/>
            </a:xfrm>
            <a:custGeom>
              <a:avLst/>
              <a:gdLst/>
              <a:ahLst/>
              <a:cxnLst/>
              <a:rect l="l" t="t" r="r" b="b"/>
              <a:pathLst>
                <a:path w="953" h="783" extrusionOk="0">
                  <a:moveTo>
                    <a:pt x="466" y="0"/>
                  </a:moveTo>
                  <a:cubicBezTo>
                    <a:pt x="0" y="43"/>
                    <a:pt x="0" y="741"/>
                    <a:pt x="466" y="783"/>
                  </a:cubicBezTo>
                  <a:cubicBezTo>
                    <a:pt x="952" y="741"/>
                    <a:pt x="952" y="43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92;p63"/>
            <p:cNvSpPr/>
            <p:nvPr/>
          </p:nvSpPr>
          <p:spPr>
            <a:xfrm>
              <a:off x="1801563" y="1980213"/>
              <a:ext cx="19575" cy="15375"/>
            </a:xfrm>
            <a:custGeom>
              <a:avLst/>
              <a:gdLst/>
              <a:ahLst/>
              <a:cxnLst/>
              <a:rect l="l" t="t" r="r" b="b"/>
              <a:pathLst>
                <a:path w="783" h="615" extrusionOk="0">
                  <a:moveTo>
                    <a:pt x="402" y="1"/>
                  </a:moveTo>
                  <a:cubicBezTo>
                    <a:pt x="0" y="22"/>
                    <a:pt x="0" y="593"/>
                    <a:pt x="402" y="614"/>
                  </a:cubicBezTo>
                  <a:cubicBezTo>
                    <a:pt x="783" y="593"/>
                    <a:pt x="783" y="22"/>
                    <a:pt x="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3;p63"/>
            <p:cNvSpPr/>
            <p:nvPr/>
          </p:nvSpPr>
          <p:spPr>
            <a:xfrm>
              <a:off x="1911013" y="2025688"/>
              <a:ext cx="31750" cy="29950"/>
            </a:xfrm>
            <a:custGeom>
              <a:avLst/>
              <a:gdLst/>
              <a:ahLst/>
              <a:cxnLst/>
              <a:rect l="l" t="t" r="r" b="b"/>
              <a:pathLst>
                <a:path w="1270" h="1198" extrusionOk="0">
                  <a:moveTo>
                    <a:pt x="656" y="1"/>
                  </a:moveTo>
                  <a:cubicBezTo>
                    <a:pt x="508" y="1"/>
                    <a:pt x="339" y="64"/>
                    <a:pt x="233" y="170"/>
                  </a:cubicBezTo>
                  <a:lnTo>
                    <a:pt x="212" y="191"/>
                  </a:lnTo>
                  <a:cubicBezTo>
                    <a:pt x="0" y="424"/>
                    <a:pt x="0" y="783"/>
                    <a:pt x="212" y="995"/>
                  </a:cubicBezTo>
                  <a:lnTo>
                    <a:pt x="233" y="1016"/>
                  </a:lnTo>
                  <a:cubicBezTo>
                    <a:pt x="351" y="1134"/>
                    <a:pt x="522" y="1198"/>
                    <a:pt x="694" y="1198"/>
                  </a:cubicBezTo>
                  <a:cubicBezTo>
                    <a:pt x="738" y="1198"/>
                    <a:pt x="782" y="1194"/>
                    <a:pt x="825" y="1185"/>
                  </a:cubicBezTo>
                  <a:cubicBezTo>
                    <a:pt x="1079" y="1100"/>
                    <a:pt x="1269" y="868"/>
                    <a:pt x="1269" y="593"/>
                  </a:cubicBezTo>
                  <a:cubicBezTo>
                    <a:pt x="1248" y="381"/>
                    <a:pt x="1142" y="191"/>
                    <a:pt x="973" y="85"/>
                  </a:cubicBezTo>
                  <a:cubicBezTo>
                    <a:pt x="868" y="22"/>
                    <a:pt x="762" y="1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94;p63"/>
            <p:cNvSpPr/>
            <p:nvPr/>
          </p:nvSpPr>
          <p:spPr>
            <a:xfrm>
              <a:off x="2024688" y="2076438"/>
              <a:ext cx="20650" cy="15900"/>
            </a:xfrm>
            <a:custGeom>
              <a:avLst/>
              <a:gdLst/>
              <a:ahLst/>
              <a:cxnLst/>
              <a:rect l="l" t="t" r="r" b="b"/>
              <a:pathLst>
                <a:path w="826" h="636" extrusionOk="0">
                  <a:moveTo>
                    <a:pt x="402" y="1"/>
                  </a:moveTo>
                  <a:cubicBezTo>
                    <a:pt x="1" y="1"/>
                    <a:pt x="1" y="635"/>
                    <a:pt x="402" y="635"/>
                  </a:cubicBezTo>
                  <a:cubicBezTo>
                    <a:pt x="825" y="635"/>
                    <a:pt x="825" y="1"/>
                    <a:pt x="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95;p63"/>
            <p:cNvSpPr/>
            <p:nvPr/>
          </p:nvSpPr>
          <p:spPr>
            <a:xfrm>
              <a:off x="2028213" y="2032438"/>
              <a:ext cx="11825" cy="11375"/>
            </a:xfrm>
            <a:custGeom>
              <a:avLst/>
              <a:gdLst/>
              <a:ahLst/>
              <a:cxnLst/>
              <a:rect l="l" t="t" r="r" b="b"/>
              <a:pathLst>
                <a:path w="473" h="455" extrusionOk="0">
                  <a:moveTo>
                    <a:pt x="220" y="1"/>
                  </a:moveTo>
                  <a:cubicBezTo>
                    <a:pt x="0" y="1"/>
                    <a:pt x="0" y="455"/>
                    <a:pt x="220" y="455"/>
                  </a:cubicBezTo>
                  <a:cubicBezTo>
                    <a:pt x="233" y="455"/>
                    <a:pt x="247" y="453"/>
                    <a:pt x="261" y="450"/>
                  </a:cubicBezTo>
                  <a:cubicBezTo>
                    <a:pt x="283" y="450"/>
                    <a:pt x="304" y="450"/>
                    <a:pt x="325" y="429"/>
                  </a:cubicBezTo>
                  <a:cubicBezTo>
                    <a:pt x="409" y="407"/>
                    <a:pt x="473" y="323"/>
                    <a:pt x="473" y="217"/>
                  </a:cubicBezTo>
                  <a:cubicBezTo>
                    <a:pt x="473" y="111"/>
                    <a:pt x="388" y="6"/>
                    <a:pt x="261" y="6"/>
                  </a:cubicBezTo>
                  <a:cubicBezTo>
                    <a:pt x="247" y="2"/>
                    <a:pt x="233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96;p63"/>
            <p:cNvSpPr/>
            <p:nvPr/>
          </p:nvSpPr>
          <p:spPr>
            <a:xfrm>
              <a:off x="2088138" y="2067463"/>
              <a:ext cx="36500" cy="28575"/>
            </a:xfrm>
            <a:custGeom>
              <a:avLst/>
              <a:gdLst/>
              <a:ahLst/>
              <a:cxnLst/>
              <a:rect l="l" t="t" r="r" b="b"/>
              <a:pathLst>
                <a:path w="1460" h="1143" extrusionOk="0">
                  <a:moveTo>
                    <a:pt x="720" y="0"/>
                  </a:moveTo>
                  <a:cubicBezTo>
                    <a:pt x="0" y="0"/>
                    <a:pt x="0" y="1143"/>
                    <a:pt x="720" y="1143"/>
                  </a:cubicBezTo>
                  <a:cubicBezTo>
                    <a:pt x="1460" y="1143"/>
                    <a:pt x="1460" y="0"/>
                    <a:pt x="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97;p63"/>
            <p:cNvSpPr/>
            <p:nvPr/>
          </p:nvSpPr>
          <p:spPr>
            <a:xfrm>
              <a:off x="2142063" y="2099988"/>
              <a:ext cx="10775" cy="7950"/>
            </a:xfrm>
            <a:custGeom>
              <a:avLst/>
              <a:gdLst/>
              <a:ahLst/>
              <a:cxnLst/>
              <a:rect l="l" t="t" r="r" b="b"/>
              <a:pathLst>
                <a:path w="431" h="318" extrusionOk="0">
                  <a:moveTo>
                    <a:pt x="258" y="1"/>
                  </a:moveTo>
                  <a:cubicBezTo>
                    <a:pt x="244" y="1"/>
                    <a:pt x="228" y="4"/>
                    <a:pt x="212" y="11"/>
                  </a:cubicBezTo>
                  <a:cubicBezTo>
                    <a:pt x="170" y="32"/>
                    <a:pt x="128" y="32"/>
                    <a:pt x="85" y="53"/>
                  </a:cubicBezTo>
                  <a:cubicBezTo>
                    <a:pt x="1" y="116"/>
                    <a:pt x="1" y="222"/>
                    <a:pt x="85" y="286"/>
                  </a:cubicBezTo>
                  <a:cubicBezTo>
                    <a:pt x="117" y="307"/>
                    <a:pt x="159" y="317"/>
                    <a:pt x="202" y="317"/>
                  </a:cubicBezTo>
                  <a:cubicBezTo>
                    <a:pt x="244" y="317"/>
                    <a:pt x="286" y="307"/>
                    <a:pt x="318" y="286"/>
                  </a:cubicBezTo>
                  <a:cubicBezTo>
                    <a:pt x="431" y="210"/>
                    <a:pt x="376" y="1"/>
                    <a:pt x="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98;p63"/>
            <p:cNvSpPr/>
            <p:nvPr/>
          </p:nvSpPr>
          <p:spPr>
            <a:xfrm>
              <a:off x="1847338" y="1978113"/>
              <a:ext cx="20650" cy="17025"/>
            </a:xfrm>
            <a:custGeom>
              <a:avLst/>
              <a:gdLst/>
              <a:ahLst/>
              <a:cxnLst/>
              <a:rect l="l" t="t" r="r" b="b"/>
              <a:pathLst>
                <a:path w="826" h="681" extrusionOk="0">
                  <a:moveTo>
                    <a:pt x="466" y="0"/>
                  </a:moveTo>
                  <a:cubicBezTo>
                    <a:pt x="170" y="0"/>
                    <a:pt x="1" y="360"/>
                    <a:pt x="233" y="571"/>
                  </a:cubicBezTo>
                  <a:cubicBezTo>
                    <a:pt x="302" y="647"/>
                    <a:pt x="389" y="680"/>
                    <a:pt x="475" y="680"/>
                  </a:cubicBezTo>
                  <a:cubicBezTo>
                    <a:pt x="653" y="680"/>
                    <a:pt x="826" y="538"/>
                    <a:pt x="826" y="339"/>
                  </a:cubicBezTo>
                  <a:cubicBezTo>
                    <a:pt x="804" y="148"/>
                    <a:pt x="656" y="0"/>
                    <a:pt x="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99;p63"/>
            <p:cNvSpPr/>
            <p:nvPr/>
          </p:nvSpPr>
          <p:spPr>
            <a:xfrm>
              <a:off x="1738413" y="1977588"/>
              <a:ext cx="31225" cy="28550"/>
            </a:xfrm>
            <a:custGeom>
              <a:avLst/>
              <a:gdLst/>
              <a:ahLst/>
              <a:cxnLst/>
              <a:rect l="l" t="t" r="r" b="b"/>
              <a:pathLst>
                <a:path w="1249" h="1142" extrusionOk="0">
                  <a:moveTo>
                    <a:pt x="625" y="1"/>
                  </a:moveTo>
                  <a:cubicBezTo>
                    <a:pt x="519" y="1"/>
                    <a:pt x="413" y="27"/>
                    <a:pt x="318" y="80"/>
                  </a:cubicBezTo>
                  <a:cubicBezTo>
                    <a:pt x="191" y="165"/>
                    <a:pt x="85" y="271"/>
                    <a:pt x="43" y="419"/>
                  </a:cubicBezTo>
                  <a:cubicBezTo>
                    <a:pt x="1" y="609"/>
                    <a:pt x="43" y="820"/>
                    <a:pt x="191" y="968"/>
                  </a:cubicBezTo>
                  <a:cubicBezTo>
                    <a:pt x="301" y="1078"/>
                    <a:pt x="445" y="1141"/>
                    <a:pt x="598" y="1141"/>
                  </a:cubicBezTo>
                  <a:cubicBezTo>
                    <a:pt x="652" y="1141"/>
                    <a:pt x="707" y="1133"/>
                    <a:pt x="762" y="1117"/>
                  </a:cubicBezTo>
                  <a:lnTo>
                    <a:pt x="783" y="1117"/>
                  </a:lnTo>
                  <a:cubicBezTo>
                    <a:pt x="974" y="1053"/>
                    <a:pt x="1122" y="905"/>
                    <a:pt x="1185" y="715"/>
                  </a:cubicBezTo>
                  <a:cubicBezTo>
                    <a:pt x="1249" y="482"/>
                    <a:pt x="1143" y="207"/>
                    <a:pt x="931" y="80"/>
                  </a:cubicBezTo>
                  <a:cubicBezTo>
                    <a:pt x="836" y="27"/>
                    <a:pt x="731" y="1"/>
                    <a:pt x="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00;p63"/>
            <p:cNvSpPr/>
            <p:nvPr/>
          </p:nvSpPr>
          <p:spPr>
            <a:xfrm>
              <a:off x="1957863" y="2047388"/>
              <a:ext cx="19575" cy="16800"/>
            </a:xfrm>
            <a:custGeom>
              <a:avLst/>
              <a:gdLst/>
              <a:ahLst/>
              <a:cxnLst/>
              <a:rect l="l" t="t" r="r" b="b"/>
              <a:pathLst>
                <a:path w="783" h="672" extrusionOk="0">
                  <a:moveTo>
                    <a:pt x="339" y="0"/>
                  </a:moveTo>
                  <a:cubicBezTo>
                    <a:pt x="262" y="0"/>
                    <a:pt x="185" y="33"/>
                    <a:pt x="127" y="106"/>
                  </a:cubicBezTo>
                  <a:cubicBezTo>
                    <a:pt x="0" y="211"/>
                    <a:pt x="0" y="423"/>
                    <a:pt x="127" y="529"/>
                  </a:cubicBezTo>
                  <a:cubicBezTo>
                    <a:pt x="198" y="626"/>
                    <a:pt x="302" y="671"/>
                    <a:pt x="405" y="671"/>
                  </a:cubicBezTo>
                  <a:cubicBezTo>
                    <a:pt x="549" y="671"/>
                    <a:pt x="691" y="583"/>
                    <a:pt x="740" y="423"/>
                  </a:cubicBezTo>
                  <a:cubicBezTo>
                    <a:pt x="783" y="275"/>
                    <a:pt x="719" y="127"/>
                    <a:pt x="613" y="63"/>
                  </a:cubicBezTo>
                  <a:cubicBezTo>
                    <a:pt x="550" y="42"/>
                    <a:pt x="508" y="21"/>
                    <a:pt x="444" y="21"/>
                  </a:cubicBezTo>
                  <a:cubicBezTo>
                    <a:pt x="411" y="8"/>
                    <a:pt x="375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01;p63"/>
            <p:cNvSpPr/>
            <p:nvPr/>
          </p:nvSpPr>
          <p:spPr>
            <a:xfrm>
              <a:off x="1945913" y="19860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02;p63"/>
            <p:cNvSpPr/>
            <p:nvPr/>
          </p:nvSpPr>
          <p:spPr>
            <a:xfrm>
              <a:off x="1945688" y="1985313"/>
              <a:ext cx="16425" cy="13100"/>
            </a:xfrm>
            <a:custGeom>
              <a:avLst/>
              <a:gdLst/>
              <a:ahLst/>
              <a:cxnLst/>
              <a:rect l="l" t="t" r="r" b="b"/>
              <a:pathLst>
                <a:path w="657" h="524" extrusionOk="0">
                  <a:moveTo>
                    <a:pt x="343" y="0"/>
                  </a:moveTo>
                  <a:cubicBezTo>
                    <a:pt x="321" y="0"/>
                    <a:pt x="298" y="3"/>
                    <a:pt x="276" y="8"/>
                  </a:cubicBezTo>
                  <a:lnTo>
                    <a:pt x="212" y="51"/>
                  </a:lnTo>
                  <a:cubicBezTo>
                    <a:pt x="64" y="93"/>
                    <a:pt x="1" y="283"/>
                    <a:pt x="128" y="410"/>
                  </a:cubicBezTo>
                  <a:cubicBezTo>
                    <a:pt x="177" y="492"/>
                    <a:pt x="264" y="523"/>
                    <a:pt x="360" y="523"/>
                  </a:cubicBezTo>
                  <a:cubicBezTo>
                    <a:pt x="388" y="523"/>
                    <a:pt x="416" y="521"/>
                    <a:pt x="445" y="516"/>
                  </a:cubicBezTo>
                  <a:cubicBezTo>
                    <a:pt x="529" y="474"/>
                    <a:pt x="593" y="410"/>
                    <a:pt x="614" y="326"/>
                  </a:cubicBezTo>
                  <a:cubicBezTo>
                    <a:pt x="656" y="220"/>
                    <a:pt x="593" y="114"/>
                    <a:pt x="508" y="51"/>
                  </a:cubicBezTo>
                  <a:cubicBezTo>
                    <a:pt x="462" y="20"/>
                    <a:pt x="404" y="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03;p63"/>
            <p:cNvSpPr/>
            <p:nvPr/>
          </p:nvSpPr>
          <p:spPr>
            <a:xfrm>
              <a:off x="1796688" y="1947038"/>
              <a:ext cx="21075" cy="15375"/>
            </a:xfrm>
            <a:custGeom>
              <a:avLst/>
              <a:gdLst/>
              <a:ahLst/>
              <a:cxnLst/>
              <a:rect l="l" t="t" r="r" b="b"/>
              <a:pathLst>
                <a:path w="843" h="615" extrusionOk="0">
                  <a:moveTo>
                    <a:pt x="438" y="1"/>
                  </a:moveTo>
                  <a:cubicBezTo>
                    <a:pt x="398" y="1"/>
                    <a:pt x="356" y="6"/>
                    <a:pt x="314" y="17"/>
                  </a:cubicBezTo>
                  <a:cubicBezTo>
                    <a:pt x="305" y="15"/>
                    <a:pt x="297" y="15"/>
                    <a:pt x="288" y="15"/>
                  </a:cubicBezTo>
                  <a:cubicBezTo>
                    <a:pt x="147" y="15"/>
                    <a:pt x="0" y="173"/>
                    <a:pt x="60" y="313"/>
                  </a:cubicBezTo>
                  <a:cubicBezTo>
                    <a:pt x="81" y="397"/>
                    <a:pt x="123" y="461"/>
                    <a:pt x="166" y="503"/>
                  </a:cubicBezTo>
                  <a:cubicBezTo>
                    <a:pt x="253" y="573"/>
                    <a:pt x="370" y="614"/>
                    <a:pt x="492" y="614"/>
                  </a:cubicBezTo>
                  <a:cubicBezTo>
                    <a:pt x="517" y="614"/>
                    <a:pt x="542" y="612"/>
                    <a:pt x="568" y="609"/>
                  </a:cubicBezTo>
                  <a:cubicBezTo>
                    <a:pt x="842" y="503"/>
                    <a:pt x="842" y="101"/>
                    <a:pt x="546" y="17"/>
                  </a:cubicBezTo>
                  <a:cubicBezTo>
                    <a:pt x="515" y="6"/>
                    <a:pt x="478" y="1"/>
                    <a:pt x="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304;p63"/>
            <p:cNvSpPr/>
            <p:nvPr/>
          </p:nvSpPr>
          <p:spPr>
            <a:xfrm>
              <a:off x="2092688" y="2111338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96" y="1"/>
                  </a:moveTo>
                  <a:cubicBezTo>
                    <a:pt x="127" y="1"/>
                    <a:pt x="0" y="149"/>
                    <a:pt x="0" y="297"/>
                  </a:cubicBezTo>
                  <a:cubicBezTo>
                    <a:pt x="0" y="445"/>
                    <a:pt x="127" y="572"/>
                    <a:pt x="296" y="572"/>
                  </a:cubicBezTo>
                  <a:cubicBezTo>
                    <a:pt x="444" y="572"/>
                    <a:pt x="571" y="445"/>
                    <a:pt x="571" y="297"/>
                  </a:cubicBezTo>
                  <a:cubicBezTo>
                    <a:pt x="571" y="149"/>
                    <a:pt x="444" y="1"/>
                    <a:pt x="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05;p63"/>
            <p:cNvSpPr/>
            <p:nvPr/>
          </p:nvSpPr>
          <p:spPr>
            <a:xfrm>
              <a:off x="2065713" y="2061113"/>
              <a:ext cx="19600" cy="18525"/>
            </a:xfrm>
            <a:custGeom>
              <a:avLst/>
              <a:gdLst/>
              <a:ahLst/>
              <a:cxnLst/>
              <a:rect l="l" t="t" r="r" b="b"/>
              <a:pathLst>
                <a:path w="784" h="741" extrusionOk="0">
                  <a:moveTo>
                    <a:pt x="424" y="1"/>
                  </a:moveTo>
                  <a:cubicBezTo>
                    <a:pt x="170" y="1"/>
                    <a:pt x="1" y="233"/>
                    <a:pt x="64" y="466"/>
                  </a:cubicBezTo>
                  <a:cubicBezTo>
                    <a:pt x="106" y="635"/>
                    <a:pt x="275" y="741"/>
                    <a:pt x="445" y="741"/>
                  </a:cubicBezTo>
                  <a:cubicBezTo>
                    <a:pt x="635" y="741"/>
                    <a:pt x="783" y="593"/>
                    <a:pt x="783" y="402"/>
                  </a:cubicBezTo>
                  <a:cubicBezTo>
                    <a:pt x="783" y="360"/>
                    <a:pt x="783" y="339"/>
                    <a:pt x="783" y="318"/>
                  </a:cubicBezTo>
                  <a:cubicBezTo>
                    <a:pt x="741" y="128"/>
                    <a:pt x="593" y="1"/>
                    <a:pt x="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306;p63"/>
            <p:cNvSpPr/>
            <p:nvPr/>
          </p:nvSpPr>
          <p:spPr>
            <a:xfrm>
              <a:off x="2156863" y="2129738"/>
              <a:ext cx="23200" cy="20975"/>
            </a:xfrm>
            <a:custGeom>
              <a:avLst/>
              <a:gdLst/>
              <a:ahLst/>
              <a:cxnLst/>
              <a:rect l="l" t="t" r="r" b="b"/>
              <a:pathLst>
                <a:path w="928" h="839" extrusionOk="0">
                  <a:moveTo>
                    <a:pt x="499" y="0"/>
                  </a:moveTo>
                  <a:cubicBezTo>
                    <a:pt x="453" y="0"/>
                    <a:pt x="407" y="8"/>
                    <a:pt x="360" y="26"/>
                  </a:cubicBezTo>
                  <a:cubicBezTo>
                    <a:pt x="64" y="132"/>
                    <a:pt x="1" y="513"/>
                    <a:pt x="212" y="724"/>
                  </a:cubicBezTo>
                  <a:cubicBezTo>
                    <a:pt x="289" y="800"/>
                    <a:pt x="395" y="838"/>
                    <a:pt x="505" y="838"/>
                  </a:cubicBezTo>
                  <a:cubicBezTo>
                    <a:pt x="578" y="838"/>
                    <a:pt x="652" y="821"/>
                    <a:pt x="720" y="788"/>
                  </a:cubicBezTo>
                  <a:cubicBezTo>
                    <a:pt x="826" y="724"/>
                    <a:pt x="889" y="640"/>
                    <a:pt x="910" y="534"/>
                  </a:cubicBezTo>
                  <a:cubicBezTo>
                    <a:pt x="910" y="491"/>
                    <a:pt x="910" y="470"/>
                    <a:pt x="910" y="449"/>
                  </a:cubicBezTo>
                  <a:cubicBezTo>
                    <a:pt x="928" y="203"/>
                    <a:pt x="726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307;p63"/>
            <p:cNvSpPr/>
            <p:nvPr/>
          </p:nvSpPr>
          <p:spPr>
            <a:xfrm>
              <a:off x="2154763" y="2054238"/>
              <a:ext cx="21700" cy="18075"/>
            </a:xfrm>
            <a:custGeom>
              <a:avLst/>
              <a:gdLst/>
              <a:ahLst/>
              <a:cxnLst/>
              <a:rect l="l" t="t" r="r" b="b"/>
              <a:pathLst>
                <a:path w="868" h="723" extrusionOk="0">
                  <a:moveTo>
                    <a:pt x="487" y="1"/>
                  </a:moveTo>
                  <a:cubicBezTo>
                    <a:pt x="169" y="1"/>
                    <a:pt x="0" y="381"/>
                    <a:pt x="233" y="614"/>
                  </a:cubicBezTo>
                  <a:cubicBezTo>
                    <a:pt x="308" y="689"/>
                    <a:pt x="400" y="722"/>
                    <a:pt x="491" y="722"/>
                  </a:cubicBezTo>
                  <a:cubicBezTo>
                    <a:pt x="683" y="722"/>
                    <a:pt x="867" y="575"/>
                    <a:pt x="867" y="360"/>
                  </a:cubicBezTo>
                  <a:cubicBezTo>
                    <a:pt x="846" y="170"/>
                    <a:pt x="698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308;p63"/>
            <p:cNvSpPr/>
            <p:nvPr/>
          </p:nvSpPr>
          <p:spPr>
            <a:xfrm>
              <a:off x="2129388" y="2009313"/>
              <a:ext cx="17475" cy="13225"/>
            </a:xfrm>
            <a:custGeom>
              <a:avLst/>
              <a:gdLst/>
              <a:ahLst/>
              <a:cxnLst/>
              <a:rect l="l" t="t" r="r" b="b"/>
              <a:pathLst>
                <a:path w="699" h="529" extrusionOk="0">
                  <a:moveTo>
                    <a:pt x="339" y="0"/>
                  </a:moveTo>
                  <a:cubicBezTo>
                    <a:pt x="0" y="0"/>
                    <a:pt x="0" y="529"/>
                    <a:pt x="339" y="529"/>
                  </a:cubicBezTo>
                  <a:cubicBezTo>
                    <a:pt x="698" y="529"/>
                    <a:pt x="698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309;p63"/>
            <p:cNvSpPr/>
            <p:nvPr/>
          </p:nvSpPr>
          <p:spPr>
            <a:xfrm>
              <a:off x="1892638" y="1982063"/>
              <a:ext cx="22100" cy="20125"/>
            </a:xfrm>
            <a:custGeom>
              <a:avLst/>
              <a:gdLst/>
              <a:ahLst/>
              <a:cxnLst/>
              <a:rect l="l" t="t" r="r" b="b"/>
              <a:pathLst>
                <a:path w="884" h="805" extrusionOk="0">
                  <a:moveTo>
                    <a:pt x="381" y="1"/>
                  </a:moveTo>
                  <a:cubicBezTo>
                    <a:pt x="1" y="1"/>
                    <a:pt x="1" y="805"/>
                    <a:pt x="381" y="805"/>
                  </a:cubicBezTo>
                  <a:cubicBezTo>
                    <a:pt x="406" y="805"/>
                    <a:pt x="432" y="801"/>
                    <a:pt x="460" y="794"/>
                  </a:cubicBezTo>
                  <a:lnTo>
                    <a:pt x="482" y="794"/>
                  </a:lnTo>
                  <a:cubicBezTo>
                    <a:pt x="883" y="688"/>
                    <a:pt x="883" y="138"/>
                    <a:pt x="482" y="33"/>
                  </a:cubicBezTo>
                  <a:lnTo>
                    <a:pt x="482" y="11"/>
                  </a:lnTo>
                  <a:lnTo>
                    <a:pt x="460" y="11"/>
                  </a:lnTo>
                  <a:cubicBezTo>
                    <a:pt x="432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310;p63"/>
            <p:cNvSpPr/>
            <p:nvPr/>
          </p:nvSpPr>
          <p:spPr>
            <a:xfrm>
              <a:off x="1827988" y="1943113"/>
              <a:ext cx="16425" cy="14300"/>
            </a:xfrm>
            <a:custGeom>
              <a:avLst/>
              <a:gdLst/>
              <a:ahLst/>
              <a:cxnLst/>
              <a:rect l="l" t="t" r="r" b="b"/>
              <a:pathLst>
                <a:path w="657" h="572" extrusionOk="0">
                  <a:moveTo>
                    <a:pt x="306" y="0"/>
                  </a:moveTo>
                  <a:cubicBezTo>
                    <a:pt x="182" y="0"/>
                    <a:pt x="80" y="65"/>
                    <a:pt x="43" y="195"/>
                  </a:cubicBezTo>
                  <a:cubicBezTo>
                    <a:pt x="1" y="322"/>
                    <a:pt x="86" y="448"/>
                    <a:pt x="212" y="491"/>
                  </a:cubicBezTo>
                  <a:cubicBezTo>
                    <a:pt x="234" y="512"/>
                    <a:pt x="276" y="554"/>
                    <a:pt x="318" y="554"/>
                  </a:cubicBezTo>
                  <a:cubicBezTo>
                    <a:pt x="342" y="566"/>
                    <a:pt x="365" y="571"/>
                    <a:pt x="389" y="571"/>
                  </a:cubicBezTo>
                  <a:cubicBezTo>
                    <a:pt x="448" y="571"/>
                    <a:pt x="505" y="537"/>
                    <a:pt x="551" y="491"/>
                  </a:cubicBezTo>
                  <a:cubicBezTo>
                    <a:pt x="635" y="406"/>
                    <a:pt x="657" y="300"/>
                    <a:pt x="593" y="195"/>
                  </a:cubicBezTo>
                  <a:cubicBezTo>
                    <a:pt x="551" y="110"/>
                    <a:pt x="466" y="26"/>
                    <a:pt x="360" y="4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311;p63"/>
            <p:cNvSpPr/>
            <p:nvPr/>
          </p:nvSpPr>
          <p:spPr>
            <a:xfrm>
              <a:off x="1714313" y="2030438"/>
              <a:ext cx="13775" cy="12725"/>
            </a:xfrm>
            <a:custGeom>
              <a:avLst/>
              <a:gdLst/>
              <a:ahLst/>
              <a:cxnLst/>
              <a:rect l="l" t="t" r="r" b="b"/>
              <a:pathLst>
                <a:path w="551" h="509" extrusionOk="0">
                  <a:moveTo>
                    <a:pt x="276" y="1"/>
                  </a:moveTo>
                  <a:cubicBezTo>
                    <a:pt x="1" y="64"/>
                    <a:pt x="1" y="445"/>
                    <a:pt x="276" y="509"/>
                  </a:cubicBezTo>
                  <a:cubicBezTo>
                    <a:pt x="551" y="445"/>
                    <a:pt x="551" y="64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312;p63"/>
            <p:cNvSpPr/>
            <p:nvPr/>
          </p:nvSpPr>
          <p:spPr>
            <a:xfrm>
              <a:off x="1875588" y="2051063"/>
              <a:ext cx="22225" cy="16950"/>
            </a:xfrm>
            <a:custGeom>
              <a:avLst/>
              <a:gdLst/>
              <a:ahLst/>
              <a:cxnLst/>
              <a:rect l="l" t="t" r="r" b="b"/>
              <a:pathLst>
                <a:path w="889" h="678" extrusionOk="0">
                  <a:moveTo>
                    <a:pt x="445" y="1"/>
                  </a:moveTo>
                  <a:cubicBezTo>
                    <a:pt x="0" y="1"/>
                    <a:pt x="0" y="678"/>
                    <a:pt x="445" y="678"/>
                  </a:cubicBezTo>
                  <a:cubicBezTo>
                    <a:pt x="889" y="678"/>
                    <a:pt x="889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13;p63"/>
            <p:cNvSpPr/>
            <p:nvPr/>
          </p:nvSpPr>
          <p:spPr>
            <a:xfrm>
              <a:off x="2061688" y="2081738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1" y="0"/>
                  </a:moveTo>
                  <a:cubicBezTo>
                    <a:pt x="1" y="0"/>
                    <a:pt x="1" y="529"/>
                    <a:pt x="361" y="529"/>
                  </a:cubicBezTo>
                  <a:cubicBezTo>
                    <a:pt x="699" y="529"/>
                    <a:pt x="699" y="0"/>
                    <a:pt x="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14;p63"/>
            <p:cNvSpPr/>
            <p:nvPr/>
          </p:nvSpPr>
          <p:spPr>
            <a:xfrm>
              <a:off x="2175713" y="2166388"/>
              <a:ext cx="8625" cy="6625"/>
            </a:xfrm>
            <a:custGeom>
              <a:avLst/>
              <a:gdLst/>
              <a:ahLst/>
              <a:cxnLst/>
              <a:rect l="l" t="t" r="r" b="b"/>
              <a:pathLst>
                <a:path w="345" h="265" extrusionOk="0">
                  <a:moveTo>
                    <a:pt x="122" y="0"/>
                  </a:moveTo>
                  <a:cubicBezTo>
                    <a:pt x="55" y="0"/>
                    <a:pt x="1" y="80"/>
                    <a:pt x="51" y="146"/>
                  </a:cubicBezTo>
                  <a:cubicBezTo>
                    <a:pt x="51" y="189"/>
                    <a:pt x="72" y="210"/>
                    <a:pt x="93" y="231"/>
                  </a:cubicBezTo>
                  <a:cubicBezTo>
                    <a:pt x="116" y="255"/>
                    <a:pt x="143" y="264"/>
                    <a:pt x="169" y="264"/>
                  </a:cubicBezTo>
                  <a:cubicBezTo>
                    <a:pt x="260" y="264"/>
                    <a:pt x="344" y="144"/>
                    <a:pt x="262" y="62"/>
                  </a:cubicBezTo>
                  <a:cubicBezTo>
                    <a:pt x="241" y="41"/>
                    <a:pt x="220" y="20"/>
                    <a:pt x="177" y="20"/>
                  </a:cubicBezTo>
                  <a:cubicBezTo>
                    <a:pt x="159" y="6"/>
                    <a:pt x="140" y="0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315;p63"/>
            <p:cNvSpPr/>
            <p:nvPr/>
          </p:nvSpPr>
          <p:spPr>
            <a:xfrm>
              <a:off x="2095013" y="2023038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0" y="1"/>
                  </a:moveTo>
                  <a:cubicBezTo>
                    <a:pt x="0" y="1"/>
                    <a:pt x="0" y="530"/>
                    <a:pt x="360" y="530"/>
                  </a:cubicBezTo>
                  <a:cubicBezTo>
                    <a:pt x="698" y="530"/>
                    <a:pt x="698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316;p63"/>
            <p:cNvSpPr/>
            <p:nvPr/>
          </p:nvSpPr>
          <p:spPr>
            <a:xfrm>
              <a:off x="1603813" y="1998188"/>
              <a:ext cx="613350" cy="405575"/>
            </a:xfrm>
            <a:custGeom>
              <a:avLst/>
              <a:gdLst/>
              <a:ahLst/>
              <a:cxnLst/>
              <a:rect l="l" t="t" r="r" b="b"/>
              <a:pathLst>
                <a:path w="24534" h="16223" extrusionOk="0">
                  <a:moveTo>
                    <a:pt x="9391" y="1"/>
                  </a:moveTo>
                  <a:cubicBezTo>
                    <a:pt x="8968" y="1"/>
                    <a:pt x="5373" y="1968"/>
                    <a:pt x="4104" y="2666"/>
                  </a:cubicBezTo>
                  <a:cubicBezTo>
                    <a:pt x="3342" y="3364"/>
                    <a:pt x="2708" y="4231"/>
                    <a:pt x="2285" y="5182"/>
                  </a:cubicBezTo>
                  <a:cubicBezTo>
                    <a:pt x="1" y="10110"/>
                    <a:pt x="1629" y="16074"/>
                    <a:pt x="1629" y="16074"/>
                  </a:cubicBezTo>
                  <a:lnTo>
                    <a:pt x="14276" y="16159"/>
                  </a:lnTo>
                  <a:lnTo>
                    <a:pt x="21552" y="16222"/>
                  </a:lnTo>
                  <a:lnTo>
                    <a:pt x="24365" y="16074"/>
                  </a:lnTo>
                  <a:cubicBezTo>
                    <a:pt x="24534" y="14107"/>
                    <a:pt x="24344" y="12119"/>
                    <a:pt x="23794" y="10216"/>
                  </a:cubicBezTo>
                  <a:cubicBezTo>
                    <a:pt x="23667" y="9793"/>
                    <a:pt x="23223" y="8757"/>
                    <a:pt x="23053" y="8397"/>
                  </a:cubicBezTo>
                  <a:cubicBezTo>
                    <a:pt x="23053" y="8397"/>
                    <a:pt x="23052" y="8397"/>
                    <a:pt x="23051" y="8397"/>
                  </a:cubicBezTo>
                  <a:cubicBezTo>
                    <a:pt x="22788" y="8397"/>
                    <a:pt x="20706" y="4485"/>
                    <a:pt x="20706" y="4485"/>
                  </a:cubicBezTo>
                  <a:cubicBezTo>
                    <a:pt x="20706" y="4485"/>
                    <a:pt x="18676" y="6980"/>
                    <a:pt x="18083" y="6980"/>
                  </a:cubicBezTo>
                  <a:cubicBezTo>
                    <a:pt x="17491" y="6980"/>
                    <a:pt x="15672" y="2327"/>
                    <a:pt x="15672" y="2327"/>
                  </a:cubicBezTo>
                  <a:cubicBezTo>
                    <a:pt x="15672" y="2327"/>
                    <a:pt x="12373" y="5161"/>
                    <a:pt x="11696" y="5161"/>
                  </a:cubicBezTo>
                  <a:cubicBezTo>
                    <a:pt x="11019" y="5161"/>
                    <a:pt x="9920" y="1"/>
                    <a:pt x="9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317;p63"/>
            <p:cNvSpPr/>
            <p:nvPr/>
          </p:nvSpPr>
          <p:spPr>
            <a:xfrm>
              <a:off x="1957013" y="2246713"/>
              <a:ext cx="75625" cy="157050"/>
            </a:xfrm>
            <a:custGeom>
              <a:avLst/>
              <a:gdLst/>
              <a:ahLst/>
              <a:cxnLst/>
              <a:rect l="l" t="t" r="r" b="b"/>
              <a:pathLst>
                <a:path w="3025" h="6282" extrusionOk="0">
                  <a:moveTo>
                    <a:pt x="2834" y="0"/>
                  </a:moveTo>
                  <a:cubicBezTo>
                    <a:pt x="2369" y="360"/>
                    <a:pt x="1946" y="783"/>
                    <a:pt x="1587" y="1269"/>
                  </a:cubicBezTo>
                  <a:cubicBezTo>
                    <a:pt x="1206" y="1734"/>
                    <a:pt x="889" y="2242"/>
                    <a:pt x="656" y="2792"/>
                  </a:cubicBezTo>
                  <a:cubicBezTo>
                    <a:pt x="402" y="3342"/>
                    <a:pt x="233" y="3913"/>
                    <a:pt x="127" y="4505"/>
                  </a:cubicBezTo>
                  <a:cubicBezTo>
                    <a:pt x="64" y="4801"/>
                    <a:pt x="22" y="5097"/>
                    <a:pt x="22" y="5393"/>
                  </a:cubicBezTo>
                  <a:cubicBezTo>
                    <a:pt x="0" y="5689"/>
                    <a:pt x="0" y="5985"/>
                    <a:pt x="22" y="6281"/>
                  </a:cubicBezTo>
                  <a:lnTo>
                    <a:pt x="296" y="6281"/>
                  </a:lnTo>
                  <a:cubicBezTo>
                    <a:pt x="339" y="5710"/>
                    <a:pt x="445" y="5160"/>
                    <a:pt x="571" y="4611"/>
                  </a:cubicBezTo>
                  <a:cubicBezTo>
                    <a:pt x="719" y="4061"/>
                    <a:pt x="910" y="3532"/>
                    <a:pt x="1142" y="3024"/>
                  </a:cubicBezTo>
                  <a:cubicBezTo>
                    <a:pt x="1375" y="2496"/>
                    <a:pt x="1650" y="2009"/>
                    <a:pt x="1967" y="1544"/>
                  </a:cubicBezTo>
                  <a:cubicBezTo>
                    <a:pt x="2115" y="1311"/>
                    <a:pt x="2306" y="1100"/>
                    <a:pt x="2475" y="867"/>
                  </a:cubicBezTo>
                  <a:cubicBezTo>
                    <a:pt x="2644" y="635"/>
                    <a:pt x="2834" y="423"/>
                    <a:pt x="3025" y="233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318;p63"/>
            <p:cNvSpPr/>
            <p:nvPr/>
          </p:nvSpPr>
          <p:spPr>
            <a:xfrm>
              <a:off x="1711688" y="2144013"/>
              <a:ext cx="98875" cy="51025"/>
            </a:xfrm>
            <a:custGeom>
              <a:avLst/>
              <a:gdLst/>
              <a:ahLst/>
              <a:cxnLst/>
              <a:rect l="l" t="t" r="r" b="b"/>
              <a:pathLst>
                <a:path w="3955" h="2041" extrusionOk="0">
                  <a:moveTo>
                    <a:pt x="2318" y="1"/>
                  </a:moveTo>
                  <a:cubicBezTo>
                    <a:pt x="1456" y="1"/>
                    <a:pt x="0" y="1069"/>
                    <a:pt x="0" y="1253"/>
                  </a:cubicBezTo>
                  <a:cubicBezTo>
                    <a:pt x="486" y="1486"/>
                    <a:pt x="1523" y="1972"/>
                    <a:pt x="2221" y="2035"/>
                  </a:cubicBezTo>
                  <a:cubicBezTo>
                    <a:pt x="2283" y="2039"/>
                    <a:pt x="2344" y="2041"/>
                    <a:pt x="2403" y="2041"/>
                  </a:cubicBezTo>
                  <a:cubicBezTo>
                    <a:pt x="3006" y="2041"/>
                    <a:pt x="3454" y="1859"/>
                    <a:pt x="3955" y="1782"/>
                  </a:cubicBezTo>
                  <a:cubicBezTo>
                    <a:pt x="3849" y="1401"/>
                    <a:pt x="3088" y="69"/>
                    <a:pt x="2411" y="5"/>
                  </a:cubicBezTo>
                  <a:cubicBezTo>
                    <a:pt x="2381" y="2"/>
                    <a:pt x="2350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319;p63"/>
            <p:cNvSpPr/>
            <p:nvPr/>
          </p:nvSpPr>
          <p:spPr>
            <a:xfrm>
              <a:off x="1713263" y="2176913"/>
              <a:ext cx="95725" cy="43450"/>
            </a:xfrm>
            <a:custGeom>
              <a:avLst/>
              <a:gdLst/>
              <a:ahLst/>
              <a:cxnLst/>
              <a:rect l="l" t="t" r="r" b="b"/>
              <a:pathLst>
                <a:path w="3829" h="17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60" y="1290"/>
                    <a:pt x="1967" y="1713"/>
                  </a:cubicBezTo>
                  <a:cubicBezTo>
                    <a:pt x="2026" y="1730"/>
                    <a:pt x="2086" y="1738"/>
                    <a:pt x="2148" y="1738"/>
                  </a:cubicBezTo>
                  <a:cubicBezTo>
                    <a:pt x="2874" y="1738"/>
                    <a:pt x="3809" y="680"/>
                    <a:pt x="3829" y="466"/>
                  </a:cubicBezTo>
                  <a:cubicBezTo>
                    <a:pt x="3829" y="444"/>
                    <a:pt x="3829" y="423"/>
                    <a:pt x="3829" y="402"/>
                  </a:cubicBezTo>
                  <a:cubicBezTo>
                    <a:pt x="3340" y="500"/>
                    <a:pt x="2905" y="724"/>
                    <a:pt x="2308" y="724"/>
                  </a:cubicBezTo>
                  <a:cubicBezTo>
                    <a:pt x="2259" y="724"/>
                    <a:pt x="2209" y="723"/>
                    <a:pt x="2158" y="719"/>
                  </a:cubicBezTo>
                  <a:cubicBezTo>
                    <a:pt x="1481" y="677"/>
                    <a:pt x="487" y="23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320;p63"/>
            <p:cNvSpPr/>
            <p:nvPr/>
          </p:nvSpPr>
          <p:spPr>
            <a:xfrm>
              <a:off x="1710088" y="2169463"/>
              <a:ext cx="125900" cy="32000"/>
            </a:xfrm>
            <a:custGeom>
              <a:avLst/>
              <a:gdLst/>
              <a:ahLst/>
              <a:cxnLst/>
              <a:rect l="l" t="t" r="r" b="b"/>
              <a:pathLst>
                <a:path w="5036" h="1280" extrusionOk="0">
                  <a:moveTo>
                    <a:pt x="4860" y="1"/>
                  </a:moveTo>
                  <a:cubicBezTo>
                    <a:pt x="4835" y="1"/>
                    <a:pt x="4808" y="8"/>
                    <a:pt x="4780" y="23"/>
                  </a:cubicBezTo>
                  <a:cubicBezTo>
                    <a:pt x="4421" y="235"/>
                    <a:pt x="4040" y="404"/>
                    <a:pt x="3659" y="531"/>
                  </a:cubicBezTo>
                  <a:cubicBezTo>
                    <a:pt x="3279" y="658"/>
                    <a:pt x="2877" y="742"/>
                    <a:pt x="2475" y="764"/>
                  </a:cubicBezTo>
                  <a:cubicBezTo>
                    <a:pt x="2408" y="767"/>
                    <a:pt x="2341" y="769"/>
                    <a:pt x="2274" y="769"/>
                  </a:cubicBezTo>
                  <a:cubicBezTo>
                    <a:pt x="1939" y="769"/>
                    <a:pt x="1604" y="725"/>
                    <a:pt x="1270" y="637"/>
                  </a:cubicBezTo>
                  <a:cubicBezTo>
                    <a:pt x="868" y="531"/>
                    <a:pt x="466" y="383"/>
                    <a:pt x="85" y="214"/>
                  </a:cubicBezTo>
                  <a:cubicBezTo>
                    <a:pt x="75" y="203"/>
                    <a:pt x="64" y="198"/>
                    <a:pt x="53" y="198"/>
                  </a:cubicBezTo>
                  <a:cubicBezTo>
                    <a:pt x="43" y="198"/>
                    <a:pt x="32" y="203"/>
                    <a:pt x="22" y="214"/>
                  </a:cubicBezTo>
                  <a:cubicBezTo>
                    <a:pt x="1" y="235"/>
                    <a:pt x="1" y="277"/>
                    <a:pt x="22" y="298"/>
                  </a:cubicBezTo>
                  <a:cubicBezTo>
                    <a:pt x="339" y="616"/>
                    <a:pt x="720" y="869"/>
                    <a:pt x="1143" y="1039"/>
                  </a:cubicBezTo>
                  <a:cubicBezTo>
                    <a:pt x="1354" y="1123"/>
                    <a:pt x="1587" y="1187"/>
                    <a:pt x="1798" y="1229"/>
                  </a:cubicBezTo>
                  <a:cubicBezTo>
                    <a:pt x="1969" y="1260"/>
                    <a:pt x="2139" y="1280"/>
                    <a:pt x="2309" y="1280"/>
                  </a:cubicBezTo>
                  <a:cubicBezTo>
                    <a:pt x="2372" y="1280"/>
                    <a:pt x="2434" y="1277"/>
                    <a:pt x="2496" y="1271"/>
                  </a:cubicBezTo>
                  <a:cubicBezTo>
                    <a:pt x="2962" y="1271"/>
                    <a:pt x="3406" y="1165"/>
                    <a:pt x="3829" y="975"/>
                  </a:cubicBezTo>
                  <a:cubicBezTo>
                    <a:pt x="4273" y="806"/>
                    <a:pt x="4653" y="552"/>
                    <a:pt x="4971" y="235"/>
                  </a:cubicBezTo>
                  <a:lnTo>
                    <a:pt x="4950" y="235"/>
                  </a:lnTo>
                  <a:cubicBezTo>
                    <a:pt x="5036" y="132"/>
                    <a:pt x="4968" y="1"/>
                    <a:pt x="4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321;p63"/>
            <p:cNvSpPr/>
            <p:nvPr/>
          </p:nvSpPr>
          <p:spPr>
            <a:xfrm>
              <a:off x="1752913" y="2027288"/>
              <a:ext cx="116350" cy="78300"/>
            </a:xfrm>
            <a:custGeom>
              <a:avLst/>
              <a:gdLst/>
              <a:ahLst/>
              <a:cxnLst/>
              <a:rect l="l" t="t" r="r" b="b"/>
              <a:pathLst>
                <a:path w="4654" h="3132" extrusionOk="0">
                  <a:moveTo>
                    <a:pt x="3958" y="1592"/>
                  </a:moveTo>
                  <a:cubicBezTo>
                    <a:pt x="3961" y="1592"/>
                    <a:pt x="3956" y="1597"/>
                    <a:pt x="3935" y="1607"/>
                  </a:cubicBezTo>
                  <a:cubicBezTo>
                    <a:pt x="3945" y="1597"/>
                    <a:pt x="3956" y="1592"/>
                    <a:pt x="3958" y="1592"/>
                  </a:cubicBezTo>
                  <a:close/>
                  <a:moveTo>
                    <a:pt x="952" y="0"/>
                  </a:moveTo>
                  <a:cubicBezTo>
                    <a:pt x="741" y="127"/>
                    <a:pt x="529" y="296"/>
                    <a:pt x="360" y="508"/>
                  </a:cubicBezTo>
                  <a:cubicBezTo>
                    <a:pt x="170" y="719"/>
                    <a:pt x="64" y="973"/>
                    <a:pt x="22" y="1248"/>
                  </a:cubicBezTo>
                  <a:cubicBezTo>
                    <a:pt x="1" y="1396"/>
                    <a:pt x="22" y="1544"/>
                    <a:pt x="64" y="1692"/>
                  </a:cubicBezTo>
                  <a:cubicBezTo>
                    <a:pt x="106" y="1861"/>
                    <a:pt x="212" y="2009"/>
                    <a:pt x="360" y="2115"/>
                  </a:cubicBezTo>
                  <a:cubicBezTo>
                    <a:pt x="482" y="2167"/>
                    <a:pt x="618" y="2205"/>
                    <a:pt x="745" y="2205"/>
                  </a:cubicBezTo>
                  <a:cubicBezTo>
                    <a:pt x="772" y="2205"/>
                    <a:pt x="799" y="2203"/>
                    <a:pt x="826" y="2200"/>
                  </a:cubicBezTo>
                  <a:cubicBezTo>
                    <a:pt x="974" y="2200"/>
                    <a:pt x="1122" y="2178"/>
                    <a:pt x="1249" y="2136"/>
                  </a:cubicBezTo>
                  <a:cubicBezTo>
                    <a:pt x="1321" y="2112"/>
                    <a:pt x="1392" y="2086"/>
                    <a:pt x="1461" y="2058"/>
                  </a:cubicBezTo>
                  <a:lnTo>
                    <a:pt x="1461" y="2058"/>
                  </a:lnTo>
                  <a:cubicBezTo>
                    <a:pt x="1490" y="2253"/>
                    <a:pt x="1569" y="2436"/>
                    <a:pt x="1693" y="2601"/>
                  </a:cubicBezTo>
                  <a:cubicBezTo>
                    <a:pt x="1862" y="2834"/>
                    <a:pt x="2137" y="3024"/>
                    <a:pt x="2433" y="3088"/>
                  </a:cubicBezTo>
                  <a:cubicBezTo>
                    <a:pt x="2527" y="3117"/>
                    <a:pt x="2627" y="3131"/>
                    <a:pt x="2727" y="3131"/>
                  </a:cubicBezTo>
                  <a:cubicBezTo>
                    <a:pt x="2921" y="3131"/>
                    <a:pt x="3119" y="3079"/>
                    <a:pt x="3300" y="2982"/>
                  </a:cubicBezTo>
                  <a:cubicBezTo>
                    <a:pt x="3541" y="2862"/>
                    <a:pt x="3744" y="2703"/>
                    <a:pt x="3909" y="2488"/>
                  </a:cubicBezTo>
                  <a:lnTo>
                    <a:pt x="3909" y="2488"/>
                  </a:lnTo>
                  <a:cubicBezTo>
                    <a:pt x="4101" y="2595"/>
                    <a:pt x="4329" y="2648"/>
                    <a:pt x="4550" y="2648"/>
                  </a:cubicBezTo>
                  <a:cubicBezTo>
                    <a:pt x="4585" y="2648"/>
                    <a:pt x="4619" y="2646"/>
                    <a:pt x="4654" y="2644"/>
                  </a:cubicBezTo>
                  <a:lnTo>
                    <a:pt x="4654" y="2369"/>
                  </a:lnTo>
                  <a:cubicBezTo>
                    <a:pt x="4458" y="2349"/>
                    <a:pt x="4262" y="2293"/>
                    <a:pt x="4100" y="2201"/>
                  </a:cubicBezTo>
                  <a:lnTo>
                    <a:pt x="4100" y="2201"/>
                  </a:lnTo>
                  <a:cubicBezTo>
                    <a:pt x="4185" y="2043"/>
                    <a:pt x="4246" y="1867"/>
                    <a:pt x="4273" y="1692"/>
                  </a:cubicBezTo>
                  <a:cubicBezTo>
                    <a:pt x="4273" y="1586"/>
                    <a:pt x="4273" y="1481"/>
                    <a:pt x="4231" y="1396"/>
                  </a:cubicBezTo>
                  <a:cubicBezTo>
                    <a:pt x="4188" y="1333"/>
                    <a:pt x="4146" y="1290"/>
                    <a:pt x="4104" y="1248"/>
                  </a:cubicBezTo>
                  <a:cubicBezTo>
                    <a:pt x="4019" y="1206"/>
                    <a:pt x="3935" y="1184"/>
                    <a:pt x="3871" y="1184"/>
                  </a:cubicBezTo>
                  <a:cubicBezTo>
                    <a:pt x="3744" y="1206"/>
                    <a:pt x="3638" y="1290"/>
                    <a:pt x="3575" y="1396"/>
                  </a:cubicBezTo>
                  <a:cubicBezTo>
                    <a:pt x="3533" y="1481"/>
                    <a:pt x="3512" y="1565"/>
                    <a:pt x="3512" y="1650"/>
                  </a:cubicBezTo>
                  <a:cubicBezTo>
                    <a:pt x="3473" y="1843"/>
                    <a:pt x="3505" y="2037"/>
                    <a:pt x="3598" y="2197"/>
                  </a:cubicBezTo>
                  <a:lnTo>
                    <a:pt x="3598" y="2197"/>
                  </a:lnTo>
                  <a:cubicBezTo>
                    <a:pt x="3598" y="2198"/>
                    <a:pt x="3597" y="2199"/>
                    <a:pt x="3596" y="2200"/>
                  </a:cubicBezTo>
                  <a:cubicBezTo>
                    <a:pt x="3370" y="2478"/>
                    <a:pt x="3071" y="2671"/>
                    <a:pt x="2772" y="2671"/>
                  </a:cubicBezTo>
                  <a:cubicBezTo>
                    <a:pt x="2708" y="2671"/>
                    <a:pt x="2644" y="2662"/>
                    <a:pt x="2581" y="2644"/>
                  </a:cubicBezTo>
                  <a:cubicBezTo>
                    <a:pt x="2412" y="2601"/>
                    <a:pt x="2243" y="2496"/>
                    <a:pt x="2137" y="2348"/>
                  </a:cubicBezTo>
                  <a:cubicBezTo>
                    <a:pt x="2031" y="2178"/>
                    <a:pt x="1989" y="2009"/>
                    <a:pt x="2010" y="1819"/>
                  </a:cubicBezTo>
                  <a:cubicBezTo>
                    <a:pt x="2012" y="1802"/>
                    <a:pt x="2014" y="1784"/>
                    <a:pt x="2016" y="1767"/>
                  </a:cubicBezTo>
                  <a:lnTo>
                    <a:pt x="2016" y="1767"/>
                  </a:lnTo>
                  <a:cubicBezTo>
                    <a:pt x="2106" y="1709"/>
                    <a:pt x="2195" y="1637"/>
                    <a:pt x="2285" y="1565"/>
                  </a:cubicBezTo>
                  <a:cubicBezTo>
                    <a:pt x="2391" y="1459"/>
                    <a:pt x="2496" y="1354"/>
                    <a:pt x="2581" y="1206"/>
                  </a:cubicBezTo>
                  <a:cubicBezTo>
                    <a:pt x="2602" y="1163"/>
                    <a:pt x="2623" y="1121"/>
                    <a:pt x="2644" y="1058"/>
                  </a:cubicBezTo>
                  <a:cubicBezTo>
                    <a:pt x="2644" y="1015"/>
                    <a:pt x="2644" y="973"/>
                    <a:pt x="2644" y="931"/>
                  </a:cubicBezTo>
                  <a:cubicBezTo>
                    <a:pt x="2623" y="888"/>
                    <a:pt x="2623" y="846"/>
                    <a:pt x="2602" y="804"/>
                  </a:cubicBezTo>
                  <a:cubicBezTo>
                    <a:pt x="2560" y="719"/>
                    <a:pt x="2475" y="656"/>
                    <a:pt x="2412" y="635"/>
                  </a:cubicBezTo>
                  <a:cubicBezTo>
                    <a:pt x="2362" y="610"/>
                    <a:pt x="2313" y="600"/>
                    <a:pt x="2263" y="600"/>
                  </a:cubicBezTo>
                  <a:cubicBezTo>
                    <a:pt x="2228" y="600"/>
                    <a:pt x="2193" y="605"/>
                    <a:pt x="2158" y="613"/>
                  </a:cubicBezTo>
                  <a:cubicBezTo>
                    <a:pt x="2052" y="635"/>
                    <a:pt x="1968" y="698"/>
                    <a:pt x="1904" y="761"/>
                  </a:cubicBezTo>
                  <a:cubicBezTo>
                    <a:pt x="1841" y="825"/>
                    <a:pt x="1777" y="888"/>
                    <a:pt x="1735" y="952"/>
                  </a:cubicBezTo>
                  <a:cubicBezTo>
                    <a:pt x="1619" y="1134"/>
                    <a:pt x="1529" y="1342"/>
                    <a:pt x="1485" y="1555"/>
                  </a:cubicBezTo>
                  <a:lnTo>
                    <a:pt x="1485" y="1555"/>
                  </a:lnTo>
                  <a:cubicBezTo>
                    <a:pt x="1379" y="1614"/>
                    <a:pt x="1268" y="1667"/>
                    <a:pt x="1164" y="1713"/>
                  </a:cubicBezTo>
                  <a:cubicBezTo>
                    <a:pt x="1065" y="1763"/>
                    <a:pt x="958" y="1783"/>
                    <a:pt x="853" y="1783"/>
                  </a:cubicBezTo>
                  <a:cubicBezTo>
                    <a:pt x="779" y="1783"/>
                    <a:pt x="705" y="1773"/>
                    <a:pt x="635" y="1755"/>
                  </a:cubicBezTo>
                  <a:cubicBezTo>
                    <a:pt x="572" y="1713"/>
                    <a:pt x="529" y="1671"/>
                    <a:pt x="529" y="1607"/>
                  </a:cubicBezTo>
                  <a:cubicBezTo>
                    <a:pt x="487" y="1502"/>
                    <a:pt x="466" y="1417"/>
                    <a:pt x="487" y="1311"/>
                  </a:cubicBezTo>
                  <a:cubicBezTo>
                    <a:pt x="487" y="910"/>
                    <a:pt x="826" y="529"/>
                    <a:pt x="1164" y="254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322;p63"/>
            <p:cNvSpPr/>
            <p:nvPr/>
          </p:nvSpPr>
          <p:spPr>
            <a:xfrm>
              <a:off x="1673613" y="2098663"/>
              <a:ext cx="53950" cy="54475"/>
            </a:xfrm>
            <a:custGeom>
              <a:avLst/>
              <a:gdLst/>
              <a:ahLst/>
              <a:cxnLst/>
              <a:rect l="l" t="t" r="r" b="b"/>
              <a:pathLst>
                <a:path w="2158" h="2179" extrusionOk="0">
                  <a:moveTo>
                    <a:pt x="1079" y="0"/>
                  </a:moveTo>
                  <a:cubicBezTo>
                    <a:pt x="487" y="0"/>
                    <a:pt x="0" y="487"/>
                    <a:pt x="0" y="1079"/>
                  </a:cubicBezTo>
                  <a:cubicBezTo>
                    <a:pt x="0" y="1692"/>
                    <a:pt x="487" y="2179"/>
                    <a:pt x="1079" y="2179"/>
                  </a:cubicBezTo>
                  <a:cubicBezTo>
                    <a:pt x="1671" y="2179"/>
                    <a:pt x="2158" y="1692"/>
                    <a:pt x="2158" y="1079"/>
                  </a:cubicBezTo>
                  <a:cubicBezTo>
                    <a:pt x="2158" y="487"/>
                    <a:pt x="1671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323;p63"/>
            <p:cNvSpPr/>
            <p:nvPr/>
          </p:nvSpPr>
          <p:spPr>
            <a:xfrm>
              <a:off x="1700563" y="2109763"/>
              <a:ext cx="16425" cy="16425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18"/>
                  </a:cubicBezTo>
                  <a:cubicBezTo>
                    <a:pt x="1" y="508"/>
                    <a:pt x="149" y="656"/>
                    <a:pt x="318" y="656"/>
                  </a:cubicBezTo>
                  <a:cubicBezTo>
                    <a:pt x="509" y="656"/>
                    <a:pt x="657" y="508"/>
                    <a:pt x="657" y="318"/>
                  </a:cubicBezTo>
                  <a:cubicBezTo>
                    <a:pt x="657" y="148"/>
                    <a:pt x="509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324;p63"/>
            <p:cNvSpPr/>
            <p:nvPr/>
          </p:nvSpPr>
          <p:spPr>
            <a:xfrm>
              <a:off x="1844388" y="2129313"/>
              <a:ext cx="54475" cy="54500"/>
            </a:xfrm>
            <a:custGeom>
              <a:avLst/>
              <a:gdLst/>
              <a:ahLst/>
              <a:cxnLst/>
              <a:rect l="l" t="t" r="r" b="b"/>
              <a:pathLst>
                <a:path w="2179" h="2180" extrusionOk="0">
                  <a:moveTo>
                    <a:pt x="1100" y="1"/>
                  </a:moveTo>
                  <a:cubicBezTo>
                    <a:pt x="487" y="1"/>
                    <a:pt x="1" y="508"/>
                    <a:pt x="1" y="1101"/>
                  </a:cubicBezTo>
                  <a:cubicBezTo>
                    <a:pt x="1" y="1693"/>
                    <a:pt x="487" y="2179"/>
                    <a:pt x="1100" y="2179"/>
                  </a:cubicBezTo>
                  <a:cubicBezTo>
                    <a:pt x="1693" y="2179"/>
                    <a:pt x="2179" y="1693"/>
                    <a:pt x="2179" y="1101"/>
                  </a:cubicBezTo>
                  <a:cubicBezTo>
                    <a:pt x="2179" y="508"/>
                    <a:pt x="1693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25;p63"/>
            <p:cNvSpPr/>
            <p:nvPr/>
          </p:nvSpPr>
          <p:spPr>
            <a:xfrm>
              <a:off x="1875588" y="2140438"/>
              <a:ext cx="16425" cy="16400"/>
            </a:xfrm>
            <a:custGeom>
              <a:avLst/>
              <a:gdLst/>
              <a:ahLst/>
              <a:cxnLst/>
              <a:rect l="l" t="t" r="r" b="b"/>
              <a:pathLst>
                <a:path w="657" h="656" extrusionOk="0">
                  <a:moveTo>
                    <a:pt x="339" y="0"/>
                  </a:moveTo>
                  <a:cubicBezTo>
                    <a:pt x="148" y="0"/>
                    <a:pt x="0" y="148"/>
                    <a:pt x="0" y="317"/>
                  </a:cubicBezTo>
                  <a:cubicBezTo>
                    <a:pt x="0" y="508"/>
                    <a:pt x="148" y="656"/>
                    <a:pt x="339" y="656"/>
                  </a:cubicBezTo>
                  <a:cubicBezTo>
                    <a:pt x="508" y="656"/>
                    <a:pt x="656" y="508"/>
                    <a:pt x="656" y="317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3199;p63"/>
          <p:cNvGrpSpPr/>
          <p:nvPr/>
        </p:nvGrpSpPr>
        <p:grpSpPr>
          <a:xfrm>
            <a:off x="2144810" y="1"/>
            <a:ext cx="820644" cy="473434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3123613" y="-47040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79512" y="3524910"/>
            <a:ext cx="8984973" cy="1153844"/>
          </a:xfrm>
          <a:custGeom>
            <a:avLst/>
            <a:gdLst>
              <a:gd name="connsiteX0" fmla="*/ 0 w 7364501"/>
              <a:gd name="connsiteY0" fmla="*/ 726505 h 5587207"/>
              <a:gd name="connsiteX1" fmla="*/ 726505 w 7364501"/>
              <a:gd name="connsiteY1" fmla="*/ 0 h 5587207"/>
              <a:gd name="connsiteX2" fmla="*/ 1376769 w 7364501"/>
              <a:gd name="connsiteY2" fmla="*/ 0 h 5587207"/>
              <a:gd name="connsiteX3" fmla="*/ 1849688 w 7364501"/>
              <a:gd name="connsiteY3" fmla="*/ 0 h 5587207"/>
              <a:gd name="connsiteX4" fmla="*/ 2322608 w 7364501"/>
              <a:gd name="connsiteY4" fmla="*/ 0 h 5587207"/>
              <a:gd name="connsiteX5" fmla="*/ 2972872 w 7364501"/>
              <a:gd name="connsiteY5" fmla="*/ 0 h 5587207"/>
              <a:gd name="connsiteX6" fmla="*/ 3623136 w 7364501"/>
              <a:gd name="connsiteY6" fmla="*/ 0 h 5587207"/>
              <a:gd name="connsiteX7" fmla="*/ 4096055 w 7364501"/>
              <a:gd name="connsiteY7" fmla="*/ 0 h 5587207"/>
              <a:gd name="connsiteX8" fmla="*/ 4568974 w 7364501"/>
              <a:gd name="connsiteY8" fmla="*/ 0 h 5587207"/>
              <a:gd name="connsiteX9" fmla="*/ 5278353 w 7364501"/>
              <a:gd name="connsiteY9" fmla="*/ 0 h 5587207"/>
              <a:gd name="connsiteX10" fmla="*/ 5869502 w 7364501"/>
              <a:gd name="connsiteY10" fmla="*/ 0 h 5587207"/>
              <a:gd name="connsiteX11" fmla="*/ 6637996 w 7364501"/>
              <a:gd name="connsiteY11" fmla="*/ 0 h 5587207"/>
              <a:gd name="connsiteX12" fmla="*/ 7364501 w 7364501"/>
              <a:gd name="connsiteY12" fmla="*/ 726505 h 5587207"/>
              <a:gd name="connsiteX13" fmla="*/ 7364501 w 7364501"/>
              <a:gd name="connsiteY13" fmla="*/ 1317105 h 5587207"/>
              <a:gd name="connsiteX14" fmla="*/ 7364501 w 7364501"/>
              <a:gd name="connsiteY14" fmla="*/ 1949046 h 5587207"/>
              <a:gd name="connsiteX15" fmla="*/ 7364501 w 7364501"/>
              <a:gd name="connsiteY15" fmla="*/ 2456962 h 5587207"/>
              <a:gd name="connsiteX16" fmla="*/ 7364501 w 7364501"/>
              <a:gd name="connsiteY16" fmla="*/ 3047561 h 5587207"/>
              <a:gd name="connsiteX17" fmla="*/ 7364501 w 7364501"/>
              <a:gd name="connsiteY17" fmla="*/ 3638161 h 5587207"/>
              <a:gd name="connsiteX18" fmla="*/ 7364501 w 7364501"/>
              <a:gd name="connsiteY18" fmla="*/ 4146077 h 5587207"/>
              <a:gd name="connsiteX19" fmla="*/ 7364501 w 7364501"/>
              <a:gd name="connsiteY19" fmla="*/ 4860702 h 5587207"/>
              <a:gd name="connsiteX20" fmla="*/ 6637996 w 7364501"/>
              <a:gd name="connsiteY20" fmla="*/ 5587207 h 5587207"/>
              <a:gd name="connsiteX21" fmla="*/ 5928617 w 7364501"/>
              <a:gd name="connsiteY21" fmla="*/ 5587207 h 5587207"/>
              <a:gd name="connsiteX22" fmla="*/ 5396583 w 7364501"/>
              <a:gd name="connsiteY22" fmla="*/ 5587207 h 5587207"/>
              <a:gd name="connsiteX23" fmla="*/ 4923664 w 7364501"/>
              <a:gd name="connsiteY23" fmla="*/ 5587207 h 5587207"/>
              <a:gd name="connsiteX24" fmla="*/ 4214285 w 7364501"/>
              <a:gd name="connsiteY24" fmla="*/ 5587207 h 5587207"/>
              <a:gd name="connsiteX25" fmla="*/ 3800480 w 7364501"/>
              <a:gd name="connsiteY25" fmla="*/ 5587207 h 5587207"/>
              <a:gd name="connsiteX26" fmla="*/ 3091101 w 7364501"/>
              <a:gd name="connsiteY26" fmla="*/ 5587207 h 5587207"/>
              <a:gd name="connsiteX27" fmla="*/ 2381722 w 7364501"/>
              <a:gd name="connsiteY27" fmla="*/ 5587207 h 5587207"/>
              <a:gd name="connsiteX28" fmla="*/ 1908803 w 7364501"/>
              <a:gd name="connsiteY28" fmla="*/ 5587207 h 5587207"/>
              <a:gd name="connsiteX29" fmla="*/ 1494999 w 7364501"/>
              <a:gd name="connsiteY29" fmla="*/ 5587207 h 5587207"/>
              <a:gd name="connsiteX30" fmla="*/ 726505 w 7364501"/>
              <a:gd name="connsiteY30" fmla="*/ 5587207 h 5587207"/>
              <a:gd name="connsiteX31" fmla="*/ 0 w 7364501"/>
              <a:gd name="connsiteY31" fmla="*/ 4860702 h 5587207"/>
              <a:gd name="connsiteX32" fmla="*/ 0 w 7364501"/>
              <a:gd name="connsiteY32" fmla="*/ 4228760 h 5587207"/>
              <a:gd name="connsiteX33" fmla="*/ 0 w 7364501"/>
              <a:gd name="connsiteY33" fmla="*/ 3638161 h 5587207"/>
              <a:gd name="connsiteX34" fmla="*/ 0 w 7364501"/>
              <a:gd name="connsiteY34" fmla="*/ 3088903 h 5587207"/>
              <a:gd name="connsiteX35" fmla="*/ 0 w 7364501"/>
              <a:gd name="connsiteY35" fmla="*/ 2456962 h 5587207"/>
              <a:gd name="connsiteX36" fmla="*/ 0 w 7364501"/>
              <a:gd name="connsiteY36" fmla="*/ 1783678 h 5587207"/>
              <a:gd name="connsiteX37" fmla="*/ 0 w 7364501"/>
              <a:gd name="connsiteY37" fmla="*/ 1317105 h 5587207"/>
              <a:gd name="connsiteX38" fmla="*/ 0 w 7364501"/>
              <a:gd name="connsiteY38" fmla="*/ 726505 h 558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64501" h="5587207" fill="none" extrusionOk="0">
                <a:moveTo>
                  <a:pt x="0" y="726505"/>
                </a:moveTo>
                <a:cubicBezTo>
                  <a:pt x="-110588" y="367109"/>
                  <a:pt x="358231" y="16355"/>
                  <a:pt x="726505" y="0"/>
                </a:cubicBezTo>
                <a:cubicBezTo>
                  <a:pt x="860252" y="-59428"/>
                  <a:pt x="1075883" y="6738"/>
                  <a:pt x="1376769" y="0"/>
                </a:cubicBezTo>
                <a:cubicBezTo>
                  <a:pt x="1677655" y="-6738"/>
                  <a:pt x="1651362" y="43582"/>
                  <a:pt x="1849688" y="0"/>
                </a:cubicBezTo>
                <a:cubicBezTo>
                  <a:pt x="2048014" y="-43582"/>
                  <a:pt x="2223606" y="53000"/>
                  <a:pt x="2322608" y="0"/>
                </a:cubicBezTo>
                <a:cubicBezTo>
                  <a:pt x="2421610" y="-53000"/>
                  <a:pt x="2807215" y="67713"/>
                  <a:pt x="2972872" y="0"/>
                </a:cubicBezTo>
                <a:cubicBezTo>
                  <a:pt x="3138529" y="-67713"/>
                  <a:pt x="3359941" y="16340"/>
                  <a:pt x="3623136" y="0"/>
                </a:cubicBezTo>
                <a:cubicBezTo>
                  <a:pt x="3886331" y="-16340"/>
                  <a:pt x="3970313" y="12431"/>
                  <a:pt x="4096055" y="0"/>
                </a:cubicBezTo>
                <a:cubicBezTo>
                  <a:pt x="4221797" y="-12431"/>
                  <a:pt x="4420851" y="32464"/>
                  <a:pt x="4568974" y="0"/>
                </a:cubicBezTo>
                <a:cubicBezTo>
                  <a:pt x="4717097" y="-32464"/>
                  <a:pt x="5102729" y="53769"/>
                  <a:pt x="5278353" y="0"/>
                </a:cubicBezTo>
                <a:cubicBezTo>
                  <a:pt x="5453977" y="-53769"/>
                  <a:pt x="5616006" y="46606"/>
                  <a:pt x="5869502" y="0"/>
                </a:cubicBezTo>
                <a:cubicBezTo>
                  <a:pt x="6122998" y="-46606"/>
                  <a:pt x="6368667" y="16358"/>
                  <a:pt x="6637996" y="0"/>
                </a:cubicBezTo>
                <a:cubicBezTo>
                  <a:pt x="6992659" y="89387"/>
                  <a:pt x="7350147" y="257864"/>
                  <a:pt x="7364501" y="726505"/>
                </a:cubicBezTo>
                <a:cubicBezTo>
                  <a:pt x="7420485" y="894972"/>
                  <a:pt x="7311067" y="1135432"/>
                  <a:pt x="7364501" y="1317105"/>
                </a:cubicBezTo>
                <a:cubicBezTo>
                  <a:pt x="7417935" y="1498778"/>
                  <a:pt x="7311750" y="1812992"/>
                  <a:pt x="7364501" y="1949046"/>
                </a:cubicBezTo>
                <a:cubicBezTo>
                  <a:pt x="7417252" y="2085100"/>
                  <a:pt x="7327506" y="2289094"/>
                  <a:pt x="7364501" y="2456962"/>
                </a:cubicBezTo>
                <a:cubicBezTo>
                  <a:pt x="7401496" y="2624830"/>
                  <a:pt x="7346830" y="2826145"/>
                  <a:pt x="7364501" y="3047561"/>
                </a:cubicBezTo>
                <a:cubicBezTo>
                  <a:pt x="7382172" y="3268977"/>
                  <a:pt x="7303739" y="3452484"/>
                  <a:pt x="7364501" y="3638161"/>
                </a:cubicBezTo>
                <a:cubicBezTo>
                  <a:pt x="7425263" y="3823838"/>
                  <a:pt x="7361581" y="3894244"/>
                  <a:pt x="7364501" y="4146077"/>
                </a:cubicBezTo>
                <a:cubicBezTo>
                  <a:pt x="7367421" y="4397910"/>
                  <a:pt x="7319318" y="4505011"/>
                  <a:pt x="7364501" y="4860702"/>
                </a:cubicBezTo>
                <a:cubicBezTo>
                  <a:pt x="7376562" y="5255480"/>
                  <a:pt x="7011666" y="5686005"/>
                  <a:pt x="6637996" y="5587207"/>
                </a:cubicBezTo>
                <a:cubicBezTo>
                  <a:pt x="6399708" y="5601709"/>
                  <a:pt x="6263945" y="5518091"/>
                  <a:pt x="5928617" y="5587207"/>
                </a:cubicBezTo>
                <a:cubicBezTo>
                  <a:pt x="5593289" y="5656323"/>
                  <a:pt x="5577941" y="5535150"/>
                  <a:pt x="5396583" y="5587207"/>
                </a:cubicBezTo>
                <a:cubicBezTo>
                  <a:pt x="5215225" y="5639264"/>
                  <a:pt x="5029183" y="5550419"/>
                  <a:pt x="4923664" y="5587207"/>
                </a:cubicBezTo>
                <a:cubicBezTo>
                  <a:pt x="4818145" y="5623995"/>
                  <a:pt x="4534116" y="5515615"/>
                  <a:pt x="4214285" y="5587207"/>
                </a:cubicBezTo>
                <a:cubicBezTo>
                  <a:pt x="3894454" y="5658799"/>
                  <a:pt x="3964110" y="5586338"/>
                  <a:pt x="3800480" y="5587207"/>
                </a:cubicBezTo>
                <a:cubicBezTo>
                  <a:pt x="3636850" y="5588076"/>
                  <a:pt x="3426162" y="5582306"/>
                  <a:pt x="3091101" y="5587207"/>
                </a:cubicBezTo>
                <a:cubicBezTo>
                  <a:pt x="2756040" y="5592108"/>
                  <a:pt x="2657646" y="5557464"/>
                  <a:pt x="2381722" y="5587207"/>
                </a:cubicBezTo>
                <a:cubicBezTo>
                  <a:pt x="2105798" y="5616950"/>
                  <a:pt x="2123665" y="5583928"/>
                  <a:pt x="1908803" y="5587207"/>
                </a:cubicBezTo>
                <a:cubicBezTo>
                  <a:pt x="1693941" y="5590486"/>
                  <a:pt x="1631795" y="5548624"/>
                  <a:pt x="1494999" y="5587207"/>
                </a:cubicBezTo>
                <a:cubicBezTo>
                  <a:pt x="1358203" y="5625790"/>
                  <a:pt x="961255" y="5558879"/>
                  <a:pt x="726505" y="5587207"/>
                </a:cubicBezTo>
                <a:cubicBezTo>
                  <a:pt x="290069" y="5627253"/>
                  <a:pt x="-62891" y="5273233"/>
                  <a:pt x="0" y="4860702"/>
                </a:cubicBezTo>
                <a:cubicBezTo>
                  <a:pt x="-46103" y="4663726"/>
                  <a:pt x="73495" y="4538742"/>
                  <a:pt x="0" y="4228760"/>
                </a:cubicBezTo>
                <a:cubicBezTo>
                  <a:pt x="-73495" y="3918778"/>
                  <a:pt x="57179" y="3799508"/>
                  <a:pt x="0" y="3638161"/>
                </a:cubicBezTo>
                <a:cubicBezTo>
                  <a:pt x="-57179" y="3476814"/>
                  <a:pt x="62886" y="3320804"/>
                  <a:pt x="0" y="3088903"/>
                </a:cubicBezTo>
                <a:cubicBezTo>
                  <a:pt x="-62886" y="2857002"/>
                  <a:pt x="52575" y="2635666"/>
                  <a:pt x="0" y="2456962"/>
                </a:cubicBezTo>
                <a:cubicBezTo>
                  <a:pt x="-52575" y="2278258"/>
                  <a:pt x="2431" y="2093986"/>
                  <a:pt x="0" y="1783678"/>
                </a:cubicBezTo>
                <a:cubicBezTo>
                  <a:pt x="-2431" y="1473370"/>
                  <a:pt x="52364" y="1477421"/>
                  <a:pt x="0" y="1317105"/>
                </a:cubicBezTo>
                <a:cubicBezTo>
                  <a:pt x="-52364" y="1156789"/>
                  <a:pt x="51560" y="975503"/>
                  <a:pt x="0" y="726505"/>
                </a:cubicBezTo>
                <a:close/>
              </a:path>
              <a:path w="7364501" h="5587207" stroke="0" extrusionOk="0">
                <a:moveTo>
                  <a:pt x="0" y="726505"/>
                </a:moveTo>
                <a:cubicBezTo>
                  <a:pt x="-43097" y="364073"/>
                  <a:pt x="304611" y="107321"/>
                  <a:pt x="726505" y="0"/>
                </a:cubicBezTo>
                <a:cubicBezTo>
                  <a:pt x="983268" y="-24756"/>
                  <a:pt x="1178202" y="12737"/>
                  <a:pt x="1435884" y="0"/>
                </a:cubicBezTo>
                <a:cubicBezTo>
                  <a:pt x="1693566" y="-12737"/>
                  <a:pt x="1889391" y="49013"/>
                  <a:pt x="2027033" y="0"/>
                </a:cubicBezTo>
                <a:cubicBezTo>
                  <a:pt x="2164675" y="-49013"/>
                  <a:pt x="2337773" y="33326"/>
                  <a:pt x="2499952" y="0"/>
                </a:cubicBezTo>
                <a:cubicBezTo>
                  <a:pt x="2662131" y="-33326"/>
                  <a:pt x="2839773" y="47405"/>
                  <a:pt x="3091101" y="0"/>
                </a:cubicBezTo>
                <a:cubicBezTo>
                  <a:pt x="3342429" y="-47405"/>
                  <a:pt x="3334179" y="35528"/>
                  <a:pt x="3504906" y="0"/>
                </a:cubicBezTo>
                <a:cubicBezTo>
                  <a:pt x="3675634" y="-35528"/>
                  <a:pt x="3830761" y="6644"/>
                  <a:pt x="4036940" y="0"/>
                </a:cubicBezTo>
                <a:cubicBezTo>
                  <a:pt x="4243119" y="-6644"/>
                  <a:pt x="4344995" y="51907"/>
                  <a:pt x="4628089" y="0"/>
                </a:cubicBezTo>
                <a:cubicBezTo>
                  <a:pt x="4911183" y="-51907"/>
                  <a:pt x="5060299" y="18305"/>
                  <a:pt x="5219238" y="0"/>
                </a:cubicBezTo>
                <a:cubicBezTo>
                  <a:pt x="5378177" y="-18305"/>
                  <a:pt x="5638816" y="66643"/>
                  <a:pt x="5869502" y="0"/>
                </a:cubicBezTo>
                <a:cubicBezTo>
                  <a:pt x="6100188" y="-66643"/>
                  <a:pt x="6299235" y="59178"/>
                  <a:pt x="6637996" y="0"/>
                </a:cubicBezTo>
                <a:cubicBezTo>
                  <a:pt x="7049580" y="2384"/>
                  <a:pt x="7380798" y="389133"/>
                  <a:pt x="7364501" y="726505"/>
                </a:cubicBezTo>
                <a:cubicBezTo>
                  <a:pt x="7382375" y="949320"/>
                  <a:pt x="7354714" y="1048890"/>
                  <a:pt x="7364501" y="1358447"/>
                </a:cubicBezTo>
                <a:cubicBezTo>
                  <a:pt x="7374288" y="1668004"/>
                  <a:pt x="7355485" y="1641634"/>
                  <a:pt x="7364501" y="1907704"/>
                </a:cubicBezTo>
                <a:cubicBezTo>
                  <a:pt x="7373517" y="2173774"/>
                  <a:pt x="7318480" y="2400752"/>
                  <a:pt x="7364501" y="2580988"/>
                </a:cubicBezTo>
                <a:cubicBezTo>
                  <a:pt x="7410522" y="2761224"/>
                  <a:pt x="7338142" y="2962443"/>
                  <a:pt x="7364501" y="3254271"/>
                </a:cubicBezTo>
                <a:cubicBezTo>
                  <a:pt x="7390860" y="3546099"/>
                  <a:pt x="7364435" y="3619632"/>
                  <a:pt x="7364501" y="3927555"/>
                </a:cubicBezTo>
                <a:cubicBezTo>
                  <a:pt x="7364567" y="4235478"/>
                  <a:pt x="7354871" y="4471806"/>
                  <a:pt x="7364501" y="4860702"/>
                </a:cubicBezTo>
                <a:cubicBezTo>
                  <a:pt x="7437249" y="5218350"/>
                  <a:pt x="6960077" y="5673814"/>
                  <a:pt x="6637996" y="5587207"/>
                </a:cubicBezTo>
                <a:cubicBezTo>
                  <a:pt x="6451693" y="5634276"/>
                  <a:pt x="6293250" y="5517763"/>
                  <a:pt x="6046847" y="5587207"/>
                </a:cubicBezTo>
                <a:cubicBezTo>
                  <a:pt x="5800444" y="5656651"/>
                  <a:pt x="5695054" y="5577560"/>
                  <a:pt x="5455698" y="5587207"/>
                </a:cubicBezTo>
                <a:cubicBezTo>
                  <a:pt x="5216342" y="5596854"/>
                  <a:pt x="5003655" y="5571335"/>
                  <a:pt x="4805434" y="5587207"/>
                </a:cubicBezTo>
                <a:cubicBezTo>
                  <a:pt x="4607213" y="5603079"/>
                  <a:pt x="4357663" y="5555779"/>
                  <a:pt x="4155170" y="5587207"/>
                </a:cubicBezTo>
                <a:cubicBezTo>
                  <a:pt x="3952677" y="5618635"/>
                  <a:pt x="3800077" y="5586075"/>
                  <a:pt x="3623136" y="5587207"/>
                </a:cubicBezTo>
                <a:cubicBezTo>
                  <a:pt x="3446195" y="5588339"/>
                  <a:pt x="3414495" y="5561246"/>
                  <a:pt x="3209331" y="5587207"/>
                </a:cubicBezTo>
                <a:cubicBezTo>
                  <a:pt x="3004167" y="5613168"/>
                  <a:pt x="2957298" y="5570907"/>
                  <a:pt x="2795527" y="5587207"/>
                </a:cubicBezTo>
                <a:cubicBezTo>
                  <a:pt x="2633756" y="5603507"/>
                  <a:pt x="2492264" y="5568618"/>
                  <a:pt x="2322608" y="5587207"/>
                </a:cubicBezTo>
                <a:cubicBezTo>
                  <a:pt x="2152952" y="5605796"/>
                  <a:pt x="2073286" y="5564969"/>
                  <a:pt x="1908803" y="5587207"/>
                </a:cubicBezTo>
                <a:cubicBezTo>
                  <a:pt x="1744321" y="5609445"/>
                  <a:pt x="1077822" y="5470843"/>
                  <a:pt x="726505" y="5587207"/>
                </a:cubicBezTo>
                <a:cubicBezTo>
                  <a:pt x="282893" y="5670425"/>
                  <a:pt x="-9108" y="5276105"/>
                  <a:pt x="0" y="4860702"/>
                </a:cubicBezTo>
                <a:cubicBezTo>
                  <a:pt x="-31361" y="4557373"/>
                  <a:pt x="17741" y="4410292"/>
                  <a:pt x="0" y="4228760"/>
                </a:cubicBezTo>
                <a:cubicBezTo>
                  <a:pt x="-17741" y="4047228"/>
                  <a:pt x="42534" y="3889152"/>
                  <a:pt x="0" y="3638161"/>
                </a:cubicBezTo>
                <a:cubicBezTo>
                  <a:pt x="-42534" y="3387170"/>
                  <a:pt x="62552" y="3157236"/>
                  <a:pt x="0" y="3006219"/>
                </a:cubicBezTo>
                <a:cubicBezTo>
                  <a:pt x="-62552" y="2855202"/>
                  <a:pt x="61759" y="2603880"/>
                  <a:pt x="0" y="2415620"/>
                </a:cubicBezTo>
                <a:cubicBezTo>
                  <a:pt x="-61759" y="2227360"/>
                  <a:pt x="25277" y="2036802"/>
                  <a:pt x="0" y="1825020"/>
                </a:cubicBezTo>
                <a:cubicBezTo>
                  <a:pt x="-25277" y="1613238"/>
                  <a:pt x="76492" y="1220165"/>
                  <a:pt x="0" y="72650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8984973"/>
                      <a:gd name="connsiteY0" fmla="*/ 150034 h 1153844"/>
                      <a:gd name="connsiteX1" fmla="*/ 886363 w 8984973"/>
                      <a:gd name="connsiteY1" fmla="*/ 0 h 1153844"/>
                      <a:gd name="connsiteX2" fmla="*/ 1679710 w 8984973"/>
                      <a:gd name="connsiteY2" fmla="*/ 0 h 1153844"/>
                      <a:gd name="connsiteX3" fmla="*/ 2256690 w 8984973"/>
                      <a:gd name="connsiteY3" fmla="*/ 0 h 1153844"/>
                      <a:gd name="connsiteX4" fmla="*/ 2833670 w 8984973"/>
                      <a:gd name="connsiteY4" fmla="*/ 0 h 1153844"/>
                      <a:gd name="connsiteX5" fmla="*/ 3627017 w 8984973"/>
                      <a:gd name="connsiteY5" fmla="*/ 0 h 1153844"/>
                      <a:gd name="connsiteX6" fmla="*/ 4420364 w 8984973"/>
                      <a:gd name="connsiteY6" fmla="*/ 0 h 1153844"/>
                      <a:gd name="connsiteX7" fmla="*/ 4997343 w 8984973"/>
                      <a:gd name="connsiteY7" fmla="*/ 0 h 1153844"/>
                      <a:gd name="connsiteX8" fmla="*/ 5574323 w 8984973"/>
                      <a:gd name="connsiteY8" fmla="*/ 0 h 1153844"/>
                      <a:gd name="connsiteX9" fmla="*/ 6439792 w 8984973"/>
                      <a:gd name="connsiteY9" fmla="*/ 0 h 1153844"/>
                      <a:gd name="connsiteX10" fmla="*/ 7161017 w 8984973"/>
                      <a:gd name="connsiteY10" fmla="*/ 0 h 1153844"/>
                      <a:gd name="connsiteX11" fmla="*/ 8098609 w 8984973"/>
                      <a:gd name="connsiteY11" fmla="*/ 0 h 1153844"/>
                      <a:gd name="connsiteX12" fmla="*/ 8984973 w 8984973"/>
                      <a:gd name="connsiteY12" fmla="*/ 150034 h 1153844"/>
                      <a:gd name="connsiteX13" fmla="*/ 8984973 w 8984973"/>
                      <a:gd name="connsiteY13" fmla="*/ 272002 h 1153844"/>
                      <a:gd name="connsiteX14" fmla="*/ 8984973 w 8984973"/>
                      <a:gd name="connsiteY14" fmla="*/ 402507 h 1153844"/>
                      <a:gd name="connsiteX15" fmla="*/ 8984973 w 8984973"/>
                      <a:gd name="connsiteY15" fmla="*/ 507400 h 1153844"/>
                      <a:gd name="connsiteX16" fmla="*/ 8984973 w 8984973"/>
                      <a:gd name="connsiteY16" fmla="*/ 629368 h 1153844"/>
                      <a:gd name="connsiteX17" fmla="*/ 8984973 w 8984973"/>
                      <a:gd name="connsiteY17" fmla="*/ 751336 h 1153844"/>
                      <a:gd name="connsiteX18" fmla="*/ 8984973 w 8984973"/>
                      <a:gd name="connsiteY18" fmla="*/ 856228 h 1153844"/>
                      <a:gd name="connsiteX19" fmla="*/ 8984973 w 8984973"/>
                      <a:gd name="connsiteY19" fmla="*/ 1003809 h 1153844"/>
                      <a:gd name="connsiteX20" fmla="*/ 8098609 w 8984973"/>
                      <a:gd name="connsiteY20" fmla="*/ 1153844 h 1153844"/>
                      <a:gd name="connsiteX21" fmla="*/ 7233139 w 8984973"/>
                      <a:gd name="connsiteY21" fmla="*/ 1153844 h 1153844"/>
                      <a:gd name="connsiteX22" fmla="*/ 6584037 w 8984973"/>
                      <a:gd name="connsiteY22" fmla="*/ 1153844 h 1153844"/>
                      <a:gd name="connsiteX23" fmla="*/ 6007058 w 8984973"/>
                      <a:gd name="connsiteY23" fmla="*/ 1153844 h 1153844"/>
                      <a:gd name="connsiteX24" fmla="*/ 5141588 w 8984973"/>
                      <a:gd name="connsiteY24" fmla="*/ 1153844 h 1153844"/>
                      <a:gd name="connsiteX25" fmla="*/ 4636731 w 8984973"/>
                      <a:gd name="connsiteY25" fmla="*/ 1153844 h 1153844"/>
                      <a:gd name="connsiteX26" fmla="*/ 4212651 w 8984973"/>
                      <a:gd name="connsiteY26" fmla="*/ 1153844 h 1153844"/>
                      <a:gd name="connsiteX27" fmla="*/ 3771261 w 8984973"/>
                      <a:gd name="connsiteY27" fmla="*/ 1153844 h 1153844"/>
                      <a:gd name="connsiteX28" fmla="*/ 2905791 w 8984973"/>
                      <a:gd name="connsiteY28" fmla="*/ 1153844 h 1153844"/>
                      <a:gd name="connsiteX29" fmla="*/ 2328812 w 8984973"/>
                      <a:gd name="connsiteY29" fmla="*/ 1153844 h 1153844"/>
                      <a:gd name="connsiteX30" fmla="*/ 1823955 w 8984973"/>
                      <a:gd name="connsiteY30" fmla="*/ 1153844 h 1153844"/>
                      <a:gd name="connsiteX31" fmla="*/ 886363 w 8984973"/>
                      <a:gd name="connsiteY31" fmla="*/ 1153844 h 1153844"/>
                      <a:gd name="connsiteX32" fmla="*/ 0 w 8984973"/>
                      <a:gd name="connsiteY32" fmla="*/ 1003809 h 1153844"/>
                      <a:gd name="connsiteX33" fmla="*/ 0 w 8984973"/>
                      <a:gd name="connsiteY33" fmla="*/ 873303 h 1153844"/>
                      <a:gd name="connsiteX34" fmla="*/ 0 w 8984973"/>
                      <a:gd name="connsiteY34" fmla="*/ 751336 h 1153844"/>
                      <a:gd name="connsiteX35" fmla="*/ 0 w 8984973"/>
                      <a:gd name="connsiteY35" fmla="*/ 637905 h 1153844"/>
                      <a:gd name="connsiteX36" fmla="*/ 0 w 8984973"/>
                      <a:gd name="connsiteY36" fmla="*/ 507400 h 1153844"/>
                      <a:gd name="connsiteX37" fmla="*/ 0 w 8984973"/>
                      <a:gd name="connsiteY37" fmla="*/ 368356 h 1153844"/>
                      <a:gd name="connsiteX38" fmla="*/ 0 w 8984973"/>
                      <a:gd name="connsiteY38" fmla="*/ 272002 h 1153844"/>
                      <a:gd name="connsiteX39" fmla="*/ 0 w 8984973"/>
                      <a:gd name="connsiteY39" fmla="*/ 150034 h 1153844"/>
                      <a:gd name="connsiteX0" fmla="*/ 0 w 8984973"/>
                      <a:gd name="connsiteY0" fmla="*/ 150034 h 1153844"/>
                      <a:gd name="connsiteX1" fmla="*/ 886363 w 8984973"/>
                      <a:gd name="connsiteY1" fmla="*/ 0 h 1153844"/>
                      <a:gd name="connsiteX2" fmla="*/ 1751833 w 8984973"/>
                      <a:gd name="connsiteY2" fmla="*/ 0 h 1153844"/>
                      <a:gd name="connsiteX3" fmla="*/ 2473057 w 8984973"/>
                      <a:gd name="connsiteY3" fmla="*/ 0 h 1153844"/>
                      <a:gd name="connsiteX4" fmla="*/ 3050037 w 8984973"/>
                      <a:gd name="connsiteY4" fmla="*/ 0 h 1153844"/>
                      <a:gd name="connsiteX5" fmla="*/ 3771261 w 8984973"/>
                      <a:gd name="connsiteY5" fmla="*/ 0 h 1153844"/>
                      <a:gd name="connsiteX6" fmla="*/ 4276119 w 8984973"/>
                      <a:gd name="connsiteY6" fmla="*/ 0 h 1153844"/>
                      <a:gd name="connsiteX7" fmla="*/ 4925221 w 8984973"/>
                      <a:gd name="connsiteY7" fmla="*/ 0 h 1153844"/>
                      <a:gd name="connsiteX8" fmla="*/ 5646445 w 8984973"/>
                      <a:gd name="connsiteY8" fmla="*/ 0 h 1153844"/>
                      <a:gd name="connsiteX9" fmla="*/ 6367670 w 8984973"/>
                      <a:gd name="connsiteY9" fmla="*/ 0 h 1153844"/>
                      <a:gd name="connsiteX10" fmla="*/ 7161017 w 8984973"/>
                      <a:gd name="connsiteY10" fmla="*/ 0 h 1153844"/>
                      <a:gd name="connsiteX11" fmla="*/ 8098609 w 8984973"/>
                      <a:gd name="connsiteY11" fmla="*/ 0 h 1153844"/>
                      <a:gd name="connsiteX12" fmla="*/ 8984973 w 8984973"/>
                      <a:gd name="connsiteY12" fmla="*/ 150034 h 1153844"/>
                      <a:gd name="connsiteX13" fmla="*/ 8984973 w 8984973"/>
                      <a:gd name="connsiteY13" fmla="*/ 280540 h 1153844"/>
                      <a:gd name="connsiteX14" fmla="*/ 8984973 w 8984973"/>
                      <a:gd name="connsiteY14" fmla="*/ 393970 h 1153844"/>
                      <a:gd name="connsiteX15" fmla="*/ 8984973 w 8984973"/>
                      <a:gd name="connsiteY15" fmla="*/ 533013 h 1153844"/>
                      <a:gd name="connsiteX16" fmla="*/ 8984973 w 8984973"/>
                      <a:gd name="connsiteY16" fmla="*/ 672056 h 1153844"/>
                      <a:gd name="connsiteX17" fmla="*/ 8984973 w 8984973"/>
                      <a:gd name="connsiteY17" fmla="*/ 811100 h 1153844"/>
                      <a:gd name="connsiteX18" fmla="*/ 8984973 w 8984973"/>
                      <a:gd name="connsiteY18" fmla="*/ 1003809 h 1153844"/>
                      <a:gd name="connsiteX19" fmla="*/ 8098609 w 8984973"/>
                      <a:gd name="connsiteY19" fmla="*/ 1153844 h 1153844"/>
                      <a:gd name="connsiteX20" fmla="*/ 7377384 w 8984973"/>
                      <a:gd name="connsiteY20" fmla="*/ 1153844 h 1153844"/>
                      <a:gd name="connsiteX21" fmla="*/ 6656160 w 8984973"/>
                      <a:gd name="connsiteY21" fmla="*/ 1153844 h 1153844"/>
                      <a:gd name="connsiteX22" fmla="*/ 6259487 w 8984973"/>
                      <a:gd name="connsiteY22" fmla="*/ 1153844 h 1153844"/>
                      <a:gd name="connsiteX23" fmla="*/ 5862813 w 8984973"/>
                      <a:gd name="connsiteY23" fmla="*/ 1153844 h 1153844"/>
                      <a:gd name="connsiteX24" fmla="*/ 5069466 w 8984973"/>
                      <a:gd name="connsiteY24" fmla="*/ 1153844 h 1153844"/>
                      <a:gd name="connsiteX25" fmla="*/ 4420364 w 8984973"/>
                      <a:gd name="connsiteY25" fmla="*/ 1153844 h 1153844"/>
                      <a:gd name="connsiteX26" fmla="*/ 3915506 w 8984973"/>
                      <a:gd name="connsiteY26" fmla="*/ 1153844 h 1153844"/>
                      <a:gd name="connsiteX27" fmla="*/ 3410649 w 8984973"/>
                      <a:gd name="connsiteY27" fmla="*/ 1153844 h 1153844"/>
                      <a:gd name="connsiteX28" fmla="*/ 2833670 w 8984973"/>
                      <a:gd name="connsiteY28" fmla="*/ 1153844 h 1153844"/>
                      <a:gd name="connsiteX29" fmla="*/ 2328812 w 8984973"/>
                      <a:gd name="connsiteY29" fmla="*/ 1153844 h 1153844"/>
                      <a:gd name="connsiteX30" fmla="*/ 886363 w 8984973"/>
                      <a:gd name="connsiteY30" fmla="*/ 1153844 h 1153844"/>
                      <a:gd name="connsiteX31" fmla="*/ 0 w 8984973"/>
                      <a:gd name="connsiteY31" fmla="*/ 1003809 h 1153844"/>
                      <a:gd name="connsiteX32" fmla="*/ 0 w 8984973"/>
                      <a:gd name="connsiteY32" fmla="*/ 873303 h 1153844"/>
                      <a:gd name="connsiteX33" fmla="*/ 0 w 8984973"/>
                      <a:gd name="connsiteY33" fmla="*/ 751336 h 1153844"/>
                      <a:gd name="connsiteX34" fmla="*/ 0 w 8984973"/>
                      <a:gd name="connsiteY34" fmla="*/ 620830 h 1153844"/>
                      <a:gd name="connsiteX35" fmla="*/ 0 w 8984973"/>
                      <a:gd name="connsiteY35" fmla="*/ 498862 h 1153844"/>
                      <a:gd name="connsiteX36" fmla="*/ 0 w 8984973"/>
                      <a:gd name="connsiteY36" fmla="*/ 376894 h 1153844"/>
                      <a:gd name="connsiteX37" fmla="*/ 0 w 8984973"/>
                      <a:gd name="connsiteY37" fmla="*/ 150034 h 115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4973" h="1153844" fill="none" extrusionOk="0">
                        <a:moveTo>
                          <a:pt x="0" y="150034"/>
                        </a:moveTo>
                        <a:cubicBezTo>
                          <a:pt x="-181592" y="165384"/>
                          <a:pt x="415822" y="-96330"/>
                          <a:pt x="886363" y="0"/>
                        </a:cubicBezTo>
                        <a:cubicBezTo>
                          <a:pt x="1035283" y="-41023"/>
                          <a:pt x="1303360" y="-36657"/>
                          <a:pt x="1679710" y="0"/>
                        </a:cubicBezTo>
                        <a:cubicBezTo>
                          <a:pt x="2051300" y="1930"/>
                          <a:pt x="2013776" y="9549"/>
                          <a:pt x="2256690" y="0"/>
                        </a:cubicBezTo>
                        <a:cubicBezTo>
                          <a:pt x="2480613" y="20708"/>
                          <a:pt x="2715201" y="9261"/>
                          <a:pt x="2833670" y="0"/>
                        </a:cubicBezTo>
                        <a:cubicBezTo>
                          <a:pt x="2970269" y="-5947"/>
                          <a:pt x="3396122" y="18762"/>
                          <a:pt x="3627017" y="0"/>
                        </a:cubicBezTo>
                        <a:cubicBezTo>
                          <a:pt x="3894767" y="-11310"/>
                          <a:pt x="4085492" y="14417"/>
                          <a:pt x="4420364" y="0"/>
                        </a:cubicBezTo>
                        <a:cubicBezTo>
                          <a:pt x="4735343" y="-1564"/>
                          <a:pt x="4869596" y="8207"/>
                          <a:pt x="4997343" y="0"/>
                        </a:cubicBezTo>
                        <a:cubicBezTo>
                          <a:pt x="5156232" y="-30317"/>
                          <a:pt x="5362023" y="43213"/>
                          <a:pt x="5574323" y="0"/>
                        </a:cubicBezTo>
                        <a:cubicBezTo>
                          <a:pt x="5718782" y="-6977"/>
                          <a:pt x="6233488" y="18387"/>
                          <a:pt x="6439792" y="0"/>
                        </a:cubicBezTo>
                        <a:cubicBezTo>
                          <a:pt x="6629213" y="-1695"/>
                          <a:pt x="6877100" y="20141"/>
                          <a:pt x="7161017" y="0"/>
                        </a:cubicBezTo>
                        <a:cubicBezTo>
                          <a:pt x="7480198" y="-5945"/>
                          <a:pt x="7747133" y="22009"/>
                          <a:pt x="8098609" y="0"/>
                        </a:cubicBezTo>
                        <a:cubicBezTo>
                          <a:pt x="8519101" y="2922"/>
                          <a:pt x="8975551" y="78298"/>
                          <a:pt x="8984973" y="150034"/>
                        </a:cubicBezTo>
                        <a:cubicBezTo>
                          <a:pt x="9038809" y="180670"/>
                          <a:pt x="8908586" y="229000"/>
                          <a:pt x="8984973" y="272002"/>
                        </a:cubicBezTo>
                        <a:cubicBezTo>
                          <a:pt x="9045617" y="320771"/>
                          <a:pt x="8918815" y="389015"/>
                          <a:pt x="8984973" y="402507"/>
                        </a:cubicBezTo>
                        <a:cubicBezTo>
                          <a:pt x="9047101" y="429824"/>
                          <a:pt x="8937105" y="471024"/>
                          <a:pt x="8984973" y="507400"/>
                        </a:cubicBezTo>
                        <a:cubicBezTo>
                          <a:pt x="9031396" y="541384"/>
                          <a:pt x="8956561" y="588223"/>
                          <a:pt x="8984973" y="629368"/>
                        </a:cubicBezTo>
                        <a:cubicBezTo>
                          <a:pt x="9006690" y="678130"/>
                          <a:pt x="8904258" y="724739"/>
                          <a:pt x="8984973" y="751336"/>
                        </a:cubicBezTo>
                        <a:cubicBezTo>
                          <a:pt x="9061004" y="798845"/>
                          <a:pt x="8979361" y="806004"/>
                          <a:pt x="8984973" y="856228"/>
                        </a:cubicBezTo>
                        <a:cubicBezTo>
                          <a:pt x="8987644" y="911525"/>
                          <a:pt x="8940127" y="940733"/>
                          <a:pt x="8984973" y="1003809"/>
                        </a:cubicBezTo>
                        <a:cubicBezTo>
                          <a:pt x="8993093" y="1072321"/>
                          <a:pt x="8558812" y="1162162"/>
                          <a:pt x="8098609" y="1153844"/>
                        </a:cubicBezTo>
                        <a:cubicBezTo>
                          <a:pt x="7792171" y="1149093"/>
                          <a:pt x="7611949" y="1152946"/>
                          <a:pt x="7233139" y="1153844"/>
                        </a:cubicBezTo>
                        <a:cubicBezTo>
                          <a:pt x="6824165" y="1169599"/>
                          <a:pt x="6803153" y="1143105"/>
                          <a:pt x="6584037" y="1153844"/>
                        </a:cubicBezTo>
                        <a:cubicBezTo>
                          <a:pt x="6388575" y="1145482"/>
                          <a:pt x="6131936" y="1142826"/>
                          <a:pt x="6007058" y="1153844"/>
                        </a:cubicBezTo>
                        <a:cubicBezTo>
                          <a:pt x="5857268" y="1136743"/>
                          <a:pt x="5607363" y="1103848"/>
                          <a:pt x="5141588" y="1153844"/>
                        </a:cubicBezTo>
                        <a:cubicBezTo>
                          <a:pt x="4747484" y="1151541"/>
                          <a:pt x="4850482" y="1160819"/>
                          <a:pt x="4636731" y="1153844"/>
                        </a:cubicBezTo>
                        <a:cubicBezTo>
                          <a:pt x="4541205" y="1162917"/>
                          <a:pt x="4384297" y="1111893"/>
                          <a:pt x="4212651" y="1153844"/>
                        </a:cubicBezTo>
                        <a:cubicBezTo>
                          <a:pt x="4041005" y="1195795"/>
                          <a:pt x="3876273" y="1130851"/>
                          <a:pt x="3771261" y="1153844"/>
                        </a:cubicBezTo>
                        <a:cubicBezTo>
                          <a:pt x="3393953" y="1159832"/>
                          <a:pt x="3233293" y="1127900"/>
                          <a:pt x="2905791" y="1153844"/>
                        </a:cubicBezTo>
                        <a:cubicBezTo>
                          <a:pt x="2569743" y="1162390"/>
                          <a:pt x="2592558" y="1156813"/>
                          <a:pt x="2328812" y="1153844"/>
                        </a:cubicBezTo>
                        <a:cubicBezTo>
                          <a:pt x="2063132" y="1151376"/>
                          <a:pt x="1998747" y="1129174"/>
                          <a:pt x="1823955" y="1153844"/>
                        </a:cubicBezTo>
                        <a:cubicBezTo>
                          <a:pt x="1633519" y="1086069"/>
                          <a:pt x="1177864" y="1157162"/>
                          <a:pt x="886363" y="1153844"/>
                        </a:cubicBezTo>
                        <a:cubicBezTo>
                          <a:pt x="369913" y="1176670"/>
                          <a:pt x="-56525" y="1093037"/>
                          <a:pt x="0" y="1003809"/>
                        </a:cubicBezTo>
                        <a:cubicBezTo>
                          <a:pt x="-80830" y="959370"/>
                          <a:pt x="85420" y="941794"/>
                          <a:pt x="0" y="873303"/>
                        </a:cubicBezTo>
                        <a:cubicBezTo>
                          <a:pt x="-85904" y="808216"/>
                          <a:pt x="71015" y="786035"/>
                          <a:pt x="0" y="751336"/>
                        </a:cubicBezTo>
                        <a:cubicBezTo>
                          <a:pt x="-59482" y="699923"/>
                          <a:pt x="101527" y="683715"/>
                          <a:pt x="0" y="637905"/>
                        </a:cubicBezTo>
                        <a:cubicBezTo>
                          <a:pt x="-65993" y="572737"/>
                          <a:pt x="65783" y="549855"/>
                          <a:pt x="0" y="507400"/>
                        </a:cubicBezTo>
                        <a:cubicBezTo>
                          <a:pt x="-63966" y="478773"/>
                          <a:pt x="4333" y="433156"/>
                          <a:pt x="0" y="368356"/>
                        </a:cubicBezTo>
                        <a:cubicBezTo>
                          <a:pt x="-3368" y="289725"/>
                          <a:pt x="46219" y="314432"/>
                          <a:pt x="0" y="272002"/>
                        </a:cubicBezTo>
                        <a:cubicBezTo>
                          <a:pt x="-65046" y="229541"/>
                          <a:pt x="65309" y="195552"/>
                          <a:pt x="0" y="150034"/>
                        </a:cubicBezTo>
                        <a:close/>
                      </a:path>
                      <a:path w="8984973" h="1153844" stroke="0" extrusionOk="0">
                        <a:moveTo>
                          <a:pt x="0" y="150034"/>
                        </a:moveTo>
                        <a:cubicBezTo>
                          <a:pt x="-21952" y="83519"/>
                          <a:pt x="334253" y="94822"/>
                          <a:pt x="886363" y="0"/>
                        </a:cubicBezTo>
                        <a:cubicBezTo>
                          <a:pt x="1217322" y="-38413"/>
                          <a:pt x="1377179" y="7930"/>
                          <a:pt x="1751833" y="0"/>
                        </a:cubicBezTo>
                        <a:cubicBezTo>
                          <a:pt x="2070407" y="-33173"/>
                          <a:pt x="2285321" y="28407"/>
                          <a:pt x="2473057" y="0"/>
                        </a:cubicBezTo>
                        <a:cubicBezTo>
                          <a:pt x="2648823" y="21698"/>
                          <a:pt x="2835065" y="50848"/>
                          <a:pt x="3050037" y="0"/>
                        </a:cubicBezTo>
                        <a:cubicBezTo>
                          <a:pt x="3243018" y="-7590"/>
                          <a:pt x="3435043" y="24359"/>
                          <a:pt x="3771261" y="0"/>
                        </a:cubicBezTo>
                        <a:cubicBezTo>
                          <a:pt x="4078701" y="-10571"/>
                          <a:pt x="4068788" y="3839"/>
                          <a:pt x="4276119" y="0"/>
                        </a:cubicBezTo>
                        <a:cubicBezTo>
                          <a:pt x="4440057" y="13964"/>
                          <a:pt x="4641562" y="-22923"/>
                          <a:pt x="4925221" y="0"/>
                        </a:cubicBezTo>
                        <a:cubicBezTo>
                          <a:pt x="5154526" y="-24036"/>
                          <a:pt x="5301175" y="22643"/>
                          <a:pt x="5646445" y="0"/>
                        </a:cubicBezTo>
                        <a:cubicBezTo>
                          <a:pt x="6009170" y="17011"/>
                          <a:pt x="6167427" y="34955"/>
                          <a:pt x="6367670" y="0"/>
                        </a:cubicBezTo>
                        <a:cubicBezTo>
                          <a:pt x="6579566" y="-34358"/>
                          <a:pt x="6953135" y="-13716"/>
                          <a:pt x="7161017" y="0"/>
                        </a:cubicBezTo>
                        <a:cubicBezTo>
                          <a:pt x="7431098" y="-20926"/>
                          <a:pt x="7632410" y="-473"/>
                          <a:pt x="8098609" y="0"/>
                        </a:cubicBezTo>
                        <a:cubicBezTo>
                          <a:pt x="8602289" y="-4578"/>
                          <a:pt x="9001827" y="82779"/>
                          <a:pt x="8984973" y="150034"/>
                        </a:cubicBezTo>
                        <a:cubicBezTo>
                          <a:pt x="9001528" y="190494"/>
                          <a:pt x="8969314" y="221329"/>
                          <a:pt x="8984973" y="280540"/>
                        </a:cubicBezTo>
                        <a:cubicBezTo>
                          <a:pt x="8999202" y="344485"/>
                          <a:pt x="8974836" y="339038"/>
                          <a:pt x="8984973" y="393970"/>
                        </a:cubicBezTo>
                        <a:cubicBezTo>
                          <a:pt x="9009379" y="439575"/>
                          <a:pt x="8922646" y="513469"/>
                          <a:pt x="8984973" y="533013"/>
                        </a:cubicBezTo>
                        <a:cubicBezTo>
                          <a:pt x="9048660" y="561465"/>
                          <a:pt x="8945132" y="614503"/>
                          <a:pt x="8984973" y="672056"/>
                        </a:cubicBezTo>
                        <a:cubicBezTo>
                          <a:pt x="9018714" y="732305"/>
                          <a:pt x="8987360" y="754022"/>
                          <a:pt x="8984973" y="811100"/>
                        </a:cubicBezTo>
                        <a:cubicBezTo>
                          <a:pt x="8977762" y="876292"/>
                          <a:pt x="8973025" y="921959"/>
                          <a:pt x="8984973" y="1003809"/>
                        </a:cubicBezTo>
                        <a:cubicBezTo>
                          <a:pt x="9026009" y="1074415"/>
                          <a:pt x="8500996" y="1196611"/>
                          <a:pt x="8098609" y="1153844"/>
                        </a:cubicBezTo>
                        <a:cubicBezTo>
                          <a:pt x="7859782" y="1164596"/>
                          <a:pt x="7625202" y="1137670"/>
                          <a:pt x="7377384" y="1153844"/>
                        </a:cubicBezTo>
                        <a:cubicBezTo>
                          <a:pt x="7055605" y="1148507"/>
                          <a:pt x="6951713" y="1154706"/>
                          <a:pt x="6656160" y="1153844"/>
                        </a:cubicBezTo>
                        <a:cubicBezTo>
                          <a:pt x="6517906" y="1196496"/>
                          <a:pt x="6353420" y="1108825"/>
                          <a:pt x="6259487" y="1153844"/>
                        </a:cubicBezTo>
                        <a:cubicBezTo>
                          <a:pt x="6165554" y="1198863"/>
                          <a:pt x="5992108" y="1146544"/>
                          <a:pt x="5862813" y="1153844"/>
                        </a:cubicBezTo>
                        <a:cubicBezTo>
                          <a:pt x="5604724" y="1162793"/>
                          <a:pt x="5345172" y="1138198"/>
                          <a:pt x="5069466" y="1153844"/>
                        </a:cubicBezTo>
                        <a:cubicBezTo>
                          <a:pt x="4837675" y="1187061"/>
                          <a:pt x="4624993" y="1146607"/>
                          <a:pt x="4420364" y="1153844"/>
                        </a:cubicBezTo>
                        <a:cubicBezTo>
                          <a:pt x="4206606" y="1153749"/>
                          <a:pt x="4170414" y="1147296"/>
                          <a:pt x="3915506" y="1153844"/>
                        </a:cubicBezTo>
                        <a:cubicBezTo>
                          <a:pt x="3659078" y="1173950"/>
                          <a:pt x="3617719" y="1151519"/>
                          <a:pt x="3410649" y="1153844"/>
                        </a:cubicBezTo>
                        <a:cubicBezTo>
                          <a:pt x="3209303" y="1153146"/>
                          <a:pt x="3017447" y="1130240"/>
                          <a:pt x="2833670" y="1153844"/>
                        </a:cubicBezTo>
                        <a:cubicBezTo>
                          <a:pt x="2625812" y="1149104"/>
                          <a:pt x="2550781" y="1166499"/>
                          <a:pt x="2328812" y="1153844"/>
                        </a:cubicBezTo>
                        <a:cubicBezTo>
                          <a:pt x="2179433" y="1189816"/>
                          <a:pt x="1283983" y="1127162"/>
                          <a:pt x="886363" y="1153844"/>
                        </a:cubicBezTo>
                        <a:cubicBezTo>
                          <a:pt x="338373" y="1174450"/>
                          <a:pt x="-363" y="1105719"/>
                          <a:pt x="0" y="1003809"/>
                        </a:cubicBezTo>
                        <a:cubicBezTo>
                          <a:pt x="-43653" y="941883"/>
                          <a:pt x="27405" y="902276"/>
                          <a:pt x="0" y="873303"/>
                        </a:cubicBezTo>
                        <a:cubicBezTo>
                          <a:pt x="-19218" y="837000"/>
                          <a:pt x="46248" y="803080"/>
                          <a:pt x="0" y="751336"/>
                        </a:cubicBezTo>
                        <a:cubicBezTo>
                          <a:pt x="-41001" y="705279"/>
                          <a:pt x="93486" y="651287"/>
                          <a:pt x="0" y="620830"/>
                        </a:cubicBezTo>
                        <a:cubicBezTo>
                          <a:pt x="-78346" y="597777"/>
                          <a:pt x="62980" y="520728"/>
                          <a:pt x="0" y="498862"/>
                        </a:cubicBezTo>
                        <a:cubicBezTo>
                          <a:pt x="-72677" y="464226"/>
                          <a:pt x="24881" y="417445"/>
                          <a:pt x="0" y="376894"/>
                        </a:cubicBezTo>
                        <a:cubicBezTo>
                          <a:pt x="-41519" y="343427"/>
                          <a:pt x="99589" y="218764"/>
                          <a:pt x="0" y="150034"/>
                        </a:cubicBezTo>
                        <a:close/>
                      </a:path>
                      <a:path w="8984973" h="1153844" fill="none" stroke="0" extrusionOk="0">
                        <a:moveTo>
                          <a:pt x="0" y="150034"/>
                        </a:moveTo>
                        <a:cubicBezTo>
                          <a:pt x="-231415" y="162698"/>
                          <a:pt x="422259" y="80251"/>
                          <a:pt x="886363" y="0"/>
                        </a:cubicBezTo>
                        <a:cubicBezTo>
                          <a:pt x="1034821" y="16317"/>
                          <a:pt x="1302703" y="-1851"/>
                          <a:pt x="1679710" y="0"/>
                        </a:cubicBezTo>
                        <a:cubicBezTo>
                          <a:pt x="2041692" y="-3029"/>
                          <a:pt x="2010119" y="3792"/>
                          <a:pt x="2256690" y="0"/>
                        </a:cubicBezTo>
                        <a:cubicBezTo>
                          <a:pt x="2469963" y="2598"/>
                          <a:pt x="2723503" y="2215"/>
                          <a:pt x="2833670" y="0"/>
                        </a:cubicBezTo>
                        <a:cubicBezTo>
                          <a:pt x="2950997" y="88"/>
                          <a:pt x="3432996" y="35949"/>
                          <a:pt x="3627017" y="0"/>
                        </a:cubicBezTo>
                        <a:cubicBezTo>
                          <a:pt x="3845444" y="34309"/>
                          <a:pt x="4133964" y="67761"/>
                          <a:pt x="4420364" y="0"/>
                        </a:cubicBezTo>
                        <a:cubicBezTo>
                          <a:pt x="4732060" y="3717"/>
                          <a:pt x="4837122" y="10501"/>
                          <a:pt x="4997343" y="0"/>
                        </a:cubicBezTo>
                        <a:cubicBezTo>
                          <a:pt x="5163862" y="-30863"/>
                          <a:pt x="5391421" y="41054"/>
                          <a:pt x="5574323" y="0"/>
                        </a:cubicBezTo>
                        <a:cubicBezTo>
                          <a:pt x="5762691" y="3804"/>
                          <a:pt x="6229148" y="-1943"/>
                          <a:pt x="6439792" y="0"/>
                        </a:cubicBezTo>
                        <a:cubicBezTo>
                          <a:pt x="6696828" y="-1249"/>
                          <a:pt x="6854664" y="21075"/>
                          <a:pt x="7161017" y="0"/>
                        </a:cubicBezTo>
                        <a:cubicBezTo>
                          <a:pt x="7462997" y="-24440"/>
                          <a:pt x="7771646" y="-70336"/>
                          <a:pt x="8098609" y="0"/>
                        </a:cubicBezTo>
                        <a:cubicBezTo>
                          <a:pt x="8541194" y="22482"/>
                          <a:pt x="8962415" y="48452"/>
                          <a:pt x="8984973" y="150034"/>
                        </a:cubicBezTo>
                        <a:cubicBezTo>
                          <a:pt x="9062801" y="184359"/>
                          <a:pt x="8917754" y="230343"/>
                          <a:pt x="8984973" y="272002"/>
                        </a:cubicBezTo>
                        <a:cubicBezTo>
                          <a:pt x="9042263" y="308919"/>
                          <a:pt x="8918933" y="371359"/>
                          <a:pt x="8984973" y="402507"/>
                        </a:cubicBezTo>
                        <a:cubicBezTo>
                          <a:pt x="9047092" y="423155"/>
                          <a:pt x="8935666" y="459013"/>
                          <a:pt x="8984973" y="507400"/>
                        </a:cubicBezTo>
                        <a:cubicBezTo>
                          <a:pt x="9041134" y="535460"/>
                          <a:pt x="8956418" y="591295"/>
                          <a:pt x="8984973" y="629368"/>
                        </a:cubicBezTo>
                        <a:cubicBezTo>
                          <a:pt x="8987065" y="690720"/>
                          <a:pt x="8919439" y="720909"/>
                          <a:pt x="8984973" y="751336"/>
                        </a:cubicBezTo>
                        <a:cubicBezTo>
                          <a:pt x="9067114" y="791377"/>
                          <a:pt x="8971264" y="809535"/>
                          <a:pt x="8984973" y="856228"/>
                        </a:cubicBezTo>
                        <a:cubicBezTo>
                          <a:pt x="8982592" y="910852"/>
                          <a:pt x="8935548" y="937394"/>
                          <a:pt x="8984973" y="1003809"/>
                        </a:cubicBezTo>
                        <a:cubicBezTo>
                          <a:pt x="9021361" y="1171197"/>
                          <a:pt x="8613823" y="1247672"/>
                          <a:pt x="8098609" y="1153844"/>
                        </a:cubicBezTo>
                        <a:cubicBezTo>
                          <a:pt x="7789243" y="1127325"/>
                          <a:pt x="7622114" y="1149571"/>
                          <a:pt x="7233139" y="1153844"/>
                        </a:cubicBezTo>
                        <a:cubicBezTo>
                          <a:pt x="6816474" y="1165652"/>
                          <a:pt x="6805902" y="1143685"/>
                          <a:pt x="6584037" y="1153844"/>
                        </a:cubicBezTo>
                        <a:cubicBezTo>
                          <a:pt x="6368705" y="1159474"/>
                          <a:pt x="6139267" y="1156802"/>
                          <a:pt x="6007058" y="1153844"/>
                        </a:cubicBezTo>
                        <a:cubicBezTo>
                          <a:pt x="5919110" y="1187517"/>
                          <a:pt x="5528316" y="1085077"/>
                          <a:pt x="5141588" y="1153844"/>
                        </a:cubicBezTo>
                        <a:cubicBezTo>
                          <a:pt x="4741717" y="1187610"/>
                          <a:pt x="4831911" y="1160590"/>
                          <a:pt x="4636731" y="1153844"/>
                        </a:cubicBezTo>
                        <a:cubicBezTo>
                          <a:pt x="4420233" y="1160170"/>
                          <a:pt x="4396919" y="1147339"/>
                          <a:pt x="4195341" y="1153844"/>
                        </a:cubicBezTo>
                        <a:cubicBezTo>
                          <a:pt x="3993763" y="1160349"/>
                          <a:pt x="3973962" y="1135926"/>
                          <a:pt x="3771261" y="1153844"/>
                        </a:cubicBezTo>
                        <a:cubicBezTo>
                          <a:pt x="3370207" y="1159467"/>
                          <a:pt x="3238463" y="1151306"/>
                          <a:pt x="2905791" y="1153844"/>
                        </a:cubicBezTo>
                        <a:cubicBezTo>
                          <a:pt x="2563765" y="1161851"/>
                          <a:pt x="2588727" y="1151394"/>
                          <a:pt x="2328812" y="1153844"/>
                        </a:cubicBezTo>
                        <a:cubicBezTo>
                          <a:pt x="2058279" y="1172574"/>
                          <a:pt x="1986259" y="1130535"/>
                          <a:pt x="1823955" y="1153844"/>
                        </a:cubicBezTo>
                        <a:cubicBezTo>
                          <a:pt x="1600420" y="1183241"/>
                          <a:pt x="1225666" y="1174240"/>
                          <a:pt x="886363" y="1153844"/>
                        </a:cubicBezTo>
                        <a:cubicBezTo>
                          <a:pt x="370677" y="1145036"/>
                          <a:pt x="-78450" y="1096007"/>
                          <a:pt x="0" y="1003809"/>
                        </a:cubicBezTo>
                        <a:cubicBezTo>
                          <a:pt x="-57697" y="990278"/>
                          <a:pt x="89177" y="907613"/>
                          <a:pt x="0" y="873303"/>
                        </a:cubicBezTo>
                        <a:cubicBezTo>
                          <a:pt x="-75072" y="812066"/>
                          <a:pt x="84247" y="793117"/>
                          <a:pt x="0" y="751336"/>
                        </a:cubicBezTo>
                        <a:cubicBezTo>
                          <a:pt x="-70684" y="710030"/>
                          <a:pt x="63490" y="686584"/>
                          <a:pt x="0" y="637905"/>
                        </a:cubicBezTo>
                        <a:cubicBezTo>
                          <a:pt x="-90329" y="591487"/>
                          <a:pt x="74451" y="559413"/>
                          <a:pt x="0" y="507400"/>
                        </a:cubicBezTo>
                        <a:cubicBezTo>
                          <a:pt x="-72648" y="476592"/>
                          <a:pt x="4612" y="437291"/>
                          <a:pt x="0" y="368356"/>
                        </a:cubicBezTo>
                        <a:cubicBezTo>
                          <a:pt x="10359" y="305648"/>
                          <a:pt x="62335" y="305200"/>
                          <a:pt x="0" y="272002"/>
                        </a:cubicBezTo>
                        <a:cubicBezTo>
                          <a:pt x="-82118" y="240691"/>
                          <a:pt x="79155" y="210355"/>
                          <a:pt x="0" y="1500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vi-VN" sz="32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Hình ảnh cho thấy sự thay đổi của bà và cháu theo thời gian: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cháu lớn lên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bà lưng còng </a:t>
            </a:r>
            <a:r>
              <a:rPr lang="vi-VN" sz="32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cắm cúi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EB7CACD-1378-4CDC-B79A-8B6577C5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629">
            <a:off x="605005" y="797169"/>
            <a:ext cx="481475" cy="46141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912864" y="608337"/>
            <a:ext cx="7488027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0025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đổi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CED6A1F-F694-4423-9934-CB083B8E5EEB}"/>
              </a:ext>
            </a:extLst>
          </p:cNvPr>
          <p:cNvGrpSpPr/>
          <p:nvPr/>
        </p:nvGrpSpPr>
        <p:grpSpPr>
          <a:xfrm>
            <a:off x="2475283" y="1661311"/>
            <a:ext cx="694705" cy="561403"/>
            <a:chOff x="1472551" y="1769815"/>
            <a:chExt cx="693881" cy="561403"/>
          </a:xfrm>
        </p:grpSpPr>
        <p:sp>
          <p:nvSpPr>
            <p:cNvPr id="46" name="Oval 51">
              <a:extLst>
                <a:ext uri="{FF2B5EF4-FFF2-40B4-BE49-F238E27FC236}">
                  <a16:creationId xmlns:a16="http://schemas.microsoft.com/office/drawing/2014/main" xmlns="" id="{9F629E68-0CFE-4CC6-B540-B16303E32271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B8CB8AC9-7C8E-4445-9208-821ACE47898B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005208" y="1559261"/>
            <a:ext cx="3954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lang="en-US" sz="28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  <p:bldP spid="44" grpId="0"/>
      <p:bldP spid="50" grpId="0"/>
      <p:bldP spid="50" grpId="1"/>
      <p:bldP spid="5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144810" y="1"/>
            <a:ext cx="820644" cy="473434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1517" y="609563"/>
            <a:ext cx="8726930" cy="4422688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135136" y="11759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Graphic 40">
            <a:extLst>
              <a:ext uri="{FF2B5EF4-FFF2-40B4-BE49-F238E27FC236}">
                <a16:creationId xmlns:a16="http://schemas.microsoft.com/office/drawing/2014/main" xmlns="" id="{F2864099-7084-467B-8B4B-9EC8213D5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40" y="824480"/>
            <a:ext cx="478676" cy="5535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873562" y="824480"/>
            <a:ext cx="768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540530" y="1746153"/>
            <a:ext cx="6220713" cy="507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540530" y="2508620"/>
            <a:ext cx="7054445" cy="507563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540530" y="3271087"/>
            <a:ext cx="7227313" cy="4838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4" name="Google Shape;1640;p42"/>
          <p:cNvGrpSpPr/>
          <p:nvPr/>
        </p:nvGrpSpPr>
        <p:grpSpPr>
          <a:xfrm>
            <a:off x="7004199" y="3888990"/>
            <a:ext cx="1307903" cy="1143261"/>
            <a:chOff x="7622647" y="3790677"/>
            <a:chExt cx="1302317" cy="1138378"/>
          </a:xfrm>
        </p:grpSpPr>
        <p:sp>
          <p:nvSpPr>
            <p:cNvPr id="55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图片 4">
            <a:extLst>
              <a:ext uri="{FF2B5EF4-FFF2-40B4-BE49-F238E27FC236}">
                <a16:creationId xmlns:a16="http://schemas.microsoft.com/office/drawing/2014/main" xmlns="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958" y="2171722"/>
            <a:ext cx="1752488" cy="20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  <p:bldP spid="52" grpId="0" animBg="1"/>
      <p:bldP spid="53" grpId="0" animBg="1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144810" y="1"/>
            <a:ext cx="820644" cy="473434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0" y="456014"/>
            <a:ext cx="9144000" cy="483955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096040" y="-25790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008459" y="625993"/>
            <a:ext cx="7711467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4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BBC3628B-D22E-44AC-8047-D0A17D675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0" y="627384"/>
            <a:ext cx="358909" cy="50845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323074" y="1127789"/>
            <a:ext cx="3193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ln w="28575">
                <a:noFill/>
              </a:ln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</a:t>
            </a: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400" b="1" dirty="0">
              <a:ln w="28575">
                <a:noFill/>
              </a:ln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n w="28575">
                  <a:noFill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96738" y="1191825"/>
            <a:ext cx="3366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ô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ln w="28575">
                <a:noFill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400" b="1" dirty="0">
                <a:ln w="28575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8A3C3B2-CA2D-4DCB-ACEA-5AD1F4B56B73}"/>
              </a:ext>
            </a:extLst>
          </p:cNvPr>
          <p:cNvGrpSpPr/>
          <p:nvPr/>
        </p:nvGrpSpPr>
        <p:grpSpPr>
          <a:xfrm>
            <a:off x="806086" y="1195079"/>
            <a:ext cx="694705" cy="561403"/>
            <a:chOff x="1472551" y="1769815"/>
            <a:chExt cx="693881" cy="561403"/>
          </a:xfrm>
        </p:grpSpPr>
        <p:sp>
          <p:nvSpPr>
            <p:cNvPr id="46" name="Oval 11">
              <a:extLst>
                <a:ext uri="{FF2B5EF4-FFF2-40B4-BE49-F238E27FC236}">
                  <a16:creationId xmlns:a16="http://schemas.microsoft.com/office/drawing/2014/main" xmlns="" id="{45DC2FA2-7CDF-4847-9BFA-ABF74670035E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E36105E-6B54-4D26-BFDE-C6E5FD9C6C3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CED6A1F-F694-4423-9934-CB083B8E5EEB}"/>
              </a:ext>
            </a:extLst>
          </p:cNvPr>
          <p:cNvGrpSpPr/>
          <p:nvPr/>
        </p:nvGrpSpPr>
        <p:grpSpPr>
          <a:xfrm>
            <a:off x="806086" y="2825616"/>
            <a:ext cx="694705" cy="561403"/>
            <a:chOff x="1472551" y="1769815"/>
            <a:chExt cx="693881" cy="561403"/>
          </a:xfrm>
        </p:grpSpPr>
        <p:sp>
          <p:nvSpPr>
            <p:cNvPr id="54" name="Oval 51">
              <a:extLst>
                <a:ext uri="{FF2B5EF4-FFF2-40B4-BE49-F238E27FC236}">
                  <a16:creationId xmlns:a16="http://schemas.microsoft.com/office/drawing/2014/main" xmlns="" id="{9F629E68-0CFE-4CC6-B540-B16303E32271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8CB8AC9-7C8E-4445-9208-821ACE47898B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DAD8D1D-9829-4864-8F5B-84137F4031B9}"/>
              </a:ext>
            </a:extLst>
          </p:cNvPr>
          <p:cNvGrpSpPr/>
          <p:nvPr/>
        </p:nvGrpSpPr>
        <p:grpSpPr>
          <a:xfrm>
            <a:off x="4609162" y="1191825"/>
            <a:ext cx="694705" cy="561403"/>
            <a:chOff x="1472551" y="1769815"/>
            <a:chExt cx="693881" cy="561403"/>
          </a:xfrm>
        </p:grpSpPr>
        <p:sp>
          <p:nvSpPr>
            <p:cNvPr id="58" name="Oval 54">
              <a:extLst>
                <a:ext uri="{FF2B5EF4-FFF2-40B4-BE49-F238E27FC236}">
                  <a16:creationId xmlns:a16="http://schemas.microsoft.com/office/drawing/2014/main" xmlns="" id="{1B1B3222-93B0-4107-B3CC-F4F40D3E0B10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70AD47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5D46476D-D7B5-4D2F-98AD-F78EBC096563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308209" y="2825616"/>
            <a:ext cx="3383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b="1" dirty="0">
              <a:ln w="28575">
                <a:noFill/>
              </a:ln>
              <a:solidFill>
                <a:srgbClr val="830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lang="en-US" sz="2400" b="1" dirty="0">
              <a:ln w="28575">
                <a:noFill/>
              </a:ln>
              <a:solidFill>
                <a:srgbClr val="830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400" b="1" dirty="0">
              <a:ln w="28575">
                <a:noFill/>
              </a:ln>
              <a:solidFill>
                <a:srgbClr val="830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n w="28575">
                  <a:noFill/>
                </a:ln>
                <a:solidFill>
                  <a:srgbClr val="830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50642" y="2689236"/>
            <a:ext cx="3193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400" b="1" i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01554" y="2250593"/>
            <a:ext cx="787400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807372" y="2851725"/>
            <a:ext cx="709060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56910" y="3600153"/>
            <a:ext cx="787400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446" y="4325674"/>
            <a:ext cx="635873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Các tiếng có vần 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ên</a:t>
            </a:r>
            <a:r>
              <a:rPr lang="vi-VN" sz="24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trong mỗi dòng thơ: 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luôn nằm ở cuối dòng thơ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62" grpId="0" animBg="1"/>
      <p:bldP spid="6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41"/>
          <p:cNvGrpSpPr/>
          <p:nvPr/>
        </p:nvGrpSpPr>
        <p:grpSpPr>
          <a:xfrm>
            <a:off x="3455271" y="3609461"/>
            <a:ext cx="1688229" cy="1874653"/>
            <a:chOff x="1191313" y="2278651"/>
            <a:chExt cx="2320512" cy="2576757"/>
          </a:xfrm>
        </p:grpSpPr>
        <p:grpSp>
          <p:nvGrpSpPr>
            <p:cNvPr id="1531" name="Google Shape;1531;p41"/>
            <p:cNvGrpSpPr/>
            <p:nvPr/>
          </p:nvGrpSpPr>
          <p:grpSpPr>
            <a:xfrm rot="-433704">
              <a:off x="1330305" y="2397858"/>
              <a:ext cx="2042505" cy="2338305"/>
              <a:chOff x="1300750" y="1455875"/>
              <a:chExt cx="756100" cy="865600"/>
            </a:xfrm>
          </p:grpSpPr>
          <p:sp>
            <p:nvSpPr>
              <p:cNvPr id="1532" name="Google Shape;1532;p41"/>
              <p:cNvSpPr/>
              <p:nvPr/>
            </p:nvSpPr>
            <p:spPr>
              <a:xfrm>
                <a:off x="1341450" y="1657400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1320300" y="1637400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1482925" y="1528325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1462550" y="1508350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1769850" y="1557075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1750175" y="1537175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1401725" y="1643950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1386400" y="1624100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1681425" y="1475900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1661875" y="1455875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1656050" y="1545775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1636500" y="1526200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1320000" y="1861825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1300750" y="1842050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1351075" y="1818400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1331400" y="1798275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1403325" y="1779475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1384275" y="1759775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1574100" y="1657925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1398025" y="1742775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15334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17597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1655000" y="1911650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1655000" y="1909000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1579925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1813100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1357850" y="1934875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1348325" y="1927400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1497975" y="1535200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1784000" y="1563225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1417600" y="1649100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1692550" y="1481450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1668225" y="1551575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1327400" y="1862875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1358925" y="1819275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1410725" y="1780325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8" name="Google Shape;1568;p41"/>
            <p:cNvGrpSpPr/>
            <p:nvPr/>
          </p:nvGrpSpPr>
          <p:grpSpPr>
            <a:xfrm rot="-433704">
              <a:off x="2867839" y="2932953"/>
              <a:ext cx="397101" cy="463150"/>
              <a:chOff x="1886563" y="1688438"/>
              <a:chExt cx="147000" cy="171450"/>
            </a:xfrm>
          </p:grpSpPr>
          <p:sp>
            <p:nvSpPr>
              <p:cNvPr id="1569" name="Google Shape;1569;p41"/>
              <p:cNvSpPr/>
              <p:nvPr/>
            </p:nvSpPr>
            <p:spPr>
              <a:xfrm flipH="1">
                <a:off x="1920388" y="177071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 flipH="1">
                <a:off x="1900313" y="172693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 flipH="1">
                <a:off x="1907163" y="170813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 flipH="1">
                <a:off x="1886563" y="168843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 flipH="1">
                <a:off x="1932013" y="179153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 flipH="1">
                <a:off x="1916688" y="174793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 flipH="1">
                <a:off x="1899788" y="170898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6" name="Google Shape;1576;p41"/>
            <p:cNvSpPr/>
            <p:nvPr/>
          </p:nvSpPr>
          <p:spPr>
            <a:xfrm rot="-433704">
              <a:off x="1985864" y="4506620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 rot="-433704">
              <a:off x="1962652" y="4496200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 rot="-433704">
              <a:off x="2775026" y="4425682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 rot="-433704">
              <a:off x="2738816" y="4421034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 rot="-433704">
              <a:off x="3070402" y="3431179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 rot="-433704">
              <a:off x="3068984" y="3408727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2" name="Google Shape;1582;p41"/>
            <p:cNvGrpSpPr/>
            <p:nvPr/>
          </p:nvGrpSpPr>
          <p:grpSpPr>
            <a:xfrm rot="-433704">
              <a:off x="1330327" y="2397896"/>
              <a:ext cx="2042505" cy="2338305"/>
              <a:chOff x="1012625" y="1467788"/>
              <a:chExt cx="756100" cy="865600"/>
            </a:xfrm>
          </p:grpSpPr>
          <p:sp>
            <p:nvSpPr>
              <p:cNvPr id="1583" name="Google Shape;1583;p41"/>
              <p:cNvSpPr/>
              <p:nvPr/>
            </p:nvSpPr>
            <p:spPr>
              <a:xfrm>
                <a:off x="1053325" y="1669313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1032175" y="1649313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1194800" y="1540238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1174425" y="1520263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1481725" y="1568988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1462050" y="1549088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1113600" y="1655863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1098275" y="1636013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1393300" y="1487813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1373750" y="1467788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1367925" y="1557688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1348375" y="1538113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1031875" y="1873738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1012625" y="185396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1062950" y="1830313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1043275" y="181018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1115200" y="179138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1096150" y="177168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1285975" y="1669838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1109900" y="1754688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12452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14715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1366875" y="1923563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1366875" y="1920913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1291800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1524975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1069725" y="1946788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1060200" y="1939313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1209850" y="1547113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1495875" y="1575138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1129475" y="1661013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1404425" y="1493363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1380100" y="1563488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1039275" y="187478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1070800" y="183118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1122600" y="179223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41"/>
            <p:cNvGrpSpPr/>
            <p:nvPr/>
          </p:nvGrpSpPr>
          <p:grpSpPr>
            <a:xfrm rot="-433704">
              <a:off x="2867862" y="2932991"/>
              <a:ext cx="397101" cy="463150"/>
              <a:chOff x="1598438" y="1700350"/>
              <a:chExt cx="147000" cy="171450"/>
            </a:xfrm>
          </p:grpSpPr>
          <p:sp>
            <p:nvSpPr>
              <p:cNvPr id="1620" name="Google Shape;1620;p41"/>
              <p:cNvSpPr/>
              <p:nvPr/>
            </p:nvSpPr>
            <p:spPr>
              <a:xfrm flipH="1">
                <a:off x="1632263" y="1782625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 flipH="1">
                <a:off x="1612188" y="1738850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 flipH="1">
                <a:off x="1619038" y="1720050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 flipH="1">
                <a:off x="1598438" y="1700350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 flipH="1">
                <a:off x="1643888" y="1803450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 flipH="1">
                <a:off x="1628563" y="1759850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 flipH="1">
                <a:off x="1611663" y="1720900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7" name="Google Shape;1627;p41"/>
            <p:cNvSpPr/>
            <p:nvPr/>
          </p:nvSpPr>
          <p:spPr>
            <a:xfrm rot="-433704">
              <a:off x="1985868" y="4506654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 rot="-433704">
              <a:off x="1962656" y="4496233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 rot="-433704">
              <a:off x="2775030" y="4425716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 rot="-433704">
              <a:off x="2738820" y="4421067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 rot="-433704">
              <a:off x="3070406" y="3431212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 rot="-433704">
              <a:off x="3068988" y="3408760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715;p43"/>
          <p:cNvGrpSpPr/>
          <p:nvPr/>
        </p:nvGrpSpPr>
        <p:grpSpPr>
          <a:xfrm rot="2655783">
            <a:off x="6755374" y="3887087"/>
            <a:ext cx="1170446" cy="1216550"/>
            <a:chOff x="49774" y="3872150"/>
            <a:chExt cx="1170446" cy="1216550"/>
          </a:xfrm>
        </p:grpSpPr>
        <p:sp>
          <p:nvSpPr>
            <p:cNvPr id="112" name="Google Shape;1716;p43"/>
            <p:cNvSpPr/>
            <p:nvPr/>
          </p:nvSpPr>
          <p:spPr>
            <a:xfrm rot="-1013589">
              <a:off x="202659" y="4017987"/>
              <a:ext cx="861922" cy="929171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17;p43"/>
            <p:cNvSpPr/>
            <p:nvPr/>
          </p:nvSpPr>
          <p:spPr>
            <a:xfrm rot="-1013589">
              <a:off x="173313" y="3989082"/>
              <a:ext cx="921440" cy="98703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18;p43"/>
            <p:cNvSpPr/>
            <p:nvPr/>
          </p:nvSpPr>
          <p:spPr>
            <a:xfrm rot="-1013589">
              <a:off x="258084" y="4055184"/>
              <a:ext cx="438716" cy="217753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19;p43"/>
            <p:cNvSpPr/>
            <p:nvPr/>
          </p:nvSpPr>
          <p:spPr>
            <a:xfrm rot="-1013589">
              <a:off x="219877" y="4169056"/>
              <a:ext cx="861922" cy="74042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20;p43"/>
            <p:cNvSpPr/>
            <p:nvPr/>
          </p:nvSpPr>
          <p:spPr>
            <a:xfrm rot="-1013589">
              <a:off x="579904" y="4415687"/>
              <a:ext cx="112194" cy="147010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21;p43"/>
            <p:cNvSpPr/>
            <p:nvPr/>
          </p:nvSpPr>
          <p:spPr>
            <a:xfrm rot="-1013589">
              <a:off x="574738" y="4414918"/>
              <a:ext cx="112194" cy="114528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22;p43"/>
            <p:cNvSpPr/>
            <p:nvPr/>
          </p:nvSpPr>
          <p:spPr>
            <a:xfrm rot="-1013589">
              <a:off x="379311" y="4370741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23;p43"/>
            <p:cNvSpPr/>
            <p:nvPr/>
          </p:nvSpPr>
          <p:spPr>
            <a:xfrm rot="-1013589">
              <a:off x="696130" y="4274521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24;p43"/>
            <p:cNvSpPr/>
            <p:nvPr/>
          </p:nvSpPr>
          <p:spPr>
            <a:xfrm rot="-1013589">
              <a:off x="440674" y="4393640"/>
              <a:ext cx="41044" cy="41041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25;p43"/>
            <p:cNvSpPr/>
            <p:nvPr/>
          </p:nvSpPr>
          <p:spPr>
            <a:xfrm rot="-1013589">
              <a:off x="767102" y="4294385"/>
              <a:ext cx="41812" cy="41041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26;p43"/>
            <p:cNvSpPr/>
            <p:nvPr/>
          </p:nvSpPr>
          <p:spPr>
            <a:xfrm rot="-1013589">
              <a:off x="412388" y="4652130"/>
              <a:ext cx="100634" cy="84936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27;p43"/>
            <p:cNvSpPr/>
            <p:nvPr/>
          </p:nvSpPr>
          <p:spPr>
            <a:xfrm rot="-1013589">
              <a:off x="829324" y="4492018"/>
              <a:ext cx="123132" cy="75425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28;p43"/>
            <p:cNvSpPr/>
            <p:nvPr/>
          </p:nvSpPr>
          <p:spPr>
            <a:xfrm rot="-1013589">
              <a:off x="573681" y="4870290"/>
              <a:ext cx="119949" cy="90130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29;p43"/>
            <p:cNvSpPr/>
            <p:nvPr/>
          </p:nvSpPr>
          <p:spPr>
            <a:xfrm rot="-1013589">
              <a:off x="561163" y="4862608"/>
              <a:ext cx="148556" cy="107431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30;p43"/>
            <p:cNvSpPr/>
            <p:nvPr/>
          </p:nvSpPr>
          <p:spPr>
            <a:xfrm rot="-1013589">
              <a:off x="800618" y="4773091"/>
              <a:ext cx="87465" cy="122794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31;p43"/>
            <p:cNvSpPr/>
            <p:nvPr/>
          </p:nvSpPr>
          <p:spPr>
            <a:xfrm rot="-1013589">
              <a:off x="797787" y="4764109"/>
              <a:ext cx="102134" cy="141084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32;p43"/>
            <p:cNvSpPr/>
            <p:nvPr/>
          </p:nvSpPr>
          <p:spPr>
            <a:xfrm rot="-1013589">
              <a:off x="204587" y="4013636"/>
              <a:ext cx="861922" cy="929171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33;p43"/>
            <p:cNvSpPr/>
            <p:nvPr/>
          </p:nvSpPr>
          <p:spPr>
            <a:xfrm rot="-1013589">
              <a:off x="175241" y="3984731"/>
              <a:ext cx="921440" cy="98703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34;p43"/>
            <p:cNvSpPr/>
            <p:nvPr/>
          </p:nvSpPr>
          <p:spPr>
            <a:xfrm rot="-1013589">
              <a:off x="260012" y="4050833"/>
              <a:ext cx="438716" cy="217753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35;p43"/>
            <p:cNvSpPr/>
            <p:nvPr/>
          </p:nvSpPr>
          <p:spPr>
            <a:xfrm rot="-1013589">
              <a:off x="221805" y="4164705"/>
              <a:ext cx="861922" cy="74042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36;p43"/>
            <p:cNvSpPr/>
            <p:nvPr/>
          </p:nvSpPr>
          <p:spPr>
            <a:xfrm rot="-1013589">
              <a:off x="581832" y="4411336"/>
              <a:ext cx="112194" cy="147010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37;p43"/>
            <p:cNvSpPr/>
            <p:nvPr/>
          </p:nvSpPr>
          <p:spPr>
            <a:xfrm rot="-1013589">
              <a:off x="576666" y="4410567"/>
              <a:ext cx="112194" cy="114528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38;p43"/>
            <p:cNvSpPr/>
            <p:nvPr/>
          </p:nvSpPr>
          <p:spPr>
            <a:xfrm rot="-1013589">
              <a:off x="381239" y="4366390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39;p43"/>
            <p:cNvSpPr/>
            <p:nvPr/>
          </p:nvSpPr>
          <p:spPr>
            <a:xfrm rot="-1013589">
              <a:off x="698058" y="4270170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40;p43"/>
            <p:cNvSpPr/>
            <p:nvPr/>
          </p:nvSpPr>
          <p:spPr>
            <a:xfrm rot="-1013589">
              <a:off x="442602" y="4389289"/>
              <a:ext cx="41044" cy="41041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41;p43"/>
            <p:cNvSpPr/>
            <p:nvPr/>
          </p:nvSpPr>
          <p:spPr>
            <a:xfrm rot="-1013589">
              <a:off x="769030" y="4290034"/>
              <a:ext cx="41812" cy="41041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42;p43"/>
            <p:cNvSpPr/>
            <p:nvPr/>
          </p:nvSpPr>
          <p:spPr>
            <a:xfrm rot="-1013589">
              <a:off x="414316" y="4647779"/>
              <a:ext cx="100634" cy="84936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43;p43"/>
            <p:cNvSpPr/>
            <p:nvPr/>
          </p:nvSpPr>
          <p:spPr>
            <a:xfrm rot="-1013589">
              <a:off x="831252" y="4487667"/>
              <a:ext cx="123132" cy="75425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44;p43"/>
            <p:cNvSpPr/>
            <p:nvPr/>
          </p:nvSpPr>
          <p:spPr>
            <a:xfrm rot="-1013589">
              <a:off x="575609" y="4865940"/>
              <a:ext cx="119949" cy="90130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45;p43"/>
            <p:cNvSpPr/>
            <p:nvPr/>
          </p:nvSpPr>
          <p:spPr>
            <a:xfrm rot="-1013589">
              <a:off x="563091" y="4858257"/>
              <a:ext cx="148556" cy="107431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46;p43"/>
            <p:cNvSpPr/>
            <p:nvPr/>
          </p:nvSpPr>
          <p:spPr>
            <a:xfrm rot="-1013589">
              <a:off x="802546" y="4768740"/>
              <a:ext cx="87465" cy="122794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47;p43"/>
            <p:cNvSpPr/>
            <p:nvPr/>
          </p:nvSpPr>
          <p:spPr>
            <a:xfrm rot="-1013589">
              <a:off x="799715" y="4759758"/>
              <a:ext cx="102134" cy="141084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407638" y="802799"/>
            <a:ext cx="8172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Chọn</a:t>
            </a:r>
            <a:r>
              <a:rPr lang="en-US" sz="4400" dirty="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1 – 2 </a:t>
            </a:r>
            <a:r>
              <a:rPr lang="en-US" sz="4400" dirty="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khổ</a:t>
            </a:r>
            <a:r>
              <a:rPr lang="en-US" sz="4400" dirty="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thơ</a:t>
            </a:r>
            <a:r>
              <a:rPr lang="en-US" sz="4400" dirty="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em</a:t>
            </a:r>
            <a:r>
              <a:rPr lang="en-US" sz="4400" dirty="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thích</a:t>
            </a:r>
            <a:r>
              <a:rPr lang="en-US" sz="4400" dirty="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4400" err="1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và</a:t>
            </a:r>
            <a:r>
              <a:rPr lang="en-US" sz="4400">
                <a:ln w="38100">
                  <a:noFill/>
                </a:ln>
                <a:solidFill>
                  <a:srgbClr val="FF0000"/>
                </a:solidFill>
                <a:latin typeface="Coiny" panose="02000903060500060000" pitchFamily="2" charset="0"/>
              </a:rPr>
              <a:t> học thuộc lòng.</a:t>
            </a:r>
            <a:endParaRPr lang="en-US" sz="4400" dirty="0">
              <a:ln w="38100">
                <a:noFill/>
              </a:ln>
              <a:solidFill>
                <a:srgbClr val="FF0000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417925" y="539150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"/>
          <p:cNvSpPr/>
          <p:nvPr/>
        </p:nvSpPr>
        <p:spPr>
          <a:xfrm>
            <a:off x="8294125" y="1600850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851541" y="2563149"/>
            <a:ext cx="2460908" cy="2073713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7176825" y="2719363"/>
            <a:ext cx="1543553" cy="1722453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70581" y="501630"/>
            <a:ext cx="7523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706657" y="1715150"/>
            <a:ext cx="4945202" cy="1971069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grpSp>
        <p:nvGrpSpPr>
          <p:cNvPr id="1248" name="Google Shape;1248;p35"/>
          <p:cNvGrpSpPr/>
          <p:nvPr/>
        </p:nvGrpSpPr>
        <p:grpSpPr>
          <a:xfrm>
            <a:off x="7970860" y="4168370"/>
            <a:ext cx="1014153" cy="975128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21" y="315858"/>
            <a:ext cx="3395909" cy="429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930286" y="1733295"/>
            <a:ext cx="4607546" cy="191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26069" y="988651"/>
            <a:ext cx="4890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Cánh</a:t>
            </a:r>
            <a:r>
              <a:rPr lang="en-US" sz="4000" b="1" dirty="0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nhớ</a:t>
            </a:r>
            <a:r>
              <a:rPr lang="en-US" sz="4000" b="1" dirty="0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rgbClr val="FFFFFF"/>
                  </a:solidFill>
                </a:ln>
                <a:solidFill>
                  <a:srgbClr val="CA1E49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</a:t>
            </a:r>
            <a:endParaRPr lang="en-US" sz="4000" b="1" dirty="0">
              <a:ln w="28575">
                <a:solidFill>
                  <a:srgbClr val="FFFFFF"/>
                </a:solidFill>
              </a:ln>
              <a:solidFill>
                <a:schemeClr val="accent5">
                  <a:lumMod val="75000"/>
                </a:schemeClr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79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3">
            <a:alphaModFix/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 descr="图片包含 电视&#10;&#10;自动生成的说明"/>
          <p:cNvPicPr preferRelativeResize="0"/>
          <p:nvPr/>
        </p:nvPicPr>
        <p:blipFill rotWithShape="1">
          <a:blip r:embed="rId4">
            <a:alphaModFix/>
          </a:blip>
          <a:srcRect l="19268" t="25647" r="37387" b="35241"/>
          <a:stretch/>
        </p:blipFill>
        <p:spPr>
          <a:xfrm flipH="1">
            <a:off x="-344909" y="814315"/>
            <a:ext cx="5918324" cy="426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931014" y="1"/>
            <a:ext cx="4212986" cy="589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C756EF-6E06-4536-9FA9-DF47049A7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60" t="20759" r="22245" b="20097"/>
          <a:stretch/>
        </p:blipFill>
        <p:spPr>
          <a:xfrm>
            <a:off x="789029" y="1533250"/>
            <a:ext cx="4141985" cy="1841249"/>
          </a:xfrm>
          <a:prstGeom prst="rect">
            <a:avLst/>
          </a:prstGeom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xmlns="" id="{2857177E-CD1F-46FC-B1C6-91271CE4AE79}"/>
              </a:ext>
            </a:extLst>
          </p:cNvPr>
          <p:cNvGrpSpPr/>
          <p:nvPr/>
        </p:nvGrpSpPr>
        <p:grpSpPr>
          <a:xfrm>
            <a:off x="728578" y="625835"/>
            <a:ext cx="917700" cy="917700"/>
            <a:chOff x="1671394" y="1576373"/>
            <a:chExt cx="2091016" cy="2091016"/>
          </a:xfrm>
        </p:grpSpPr>
        <p:sp>
          <p:nvSpPr>
            <p:cNvPr id="10" name="椭圆 22">
              <a:extLst>
                <a:ext uri="{FF2B5EF4-FFF2-40B4-BE49-F238E27FC236}">
                  <a16:creationId xmlns:a16="http://schemas.microsoft.com/office/drawing/2014/main" xmlns="" id="{3E0BAFA1-D053-4445-982B-669EDBAF25F1}"/>
                </a:ext>
              </a:extLst>
            </p:cNvPr>
            <p:cNvSpPr/>
            <p:nvPr userDrawn="1"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椭圆 23">
              <a:extLst>
                <a:ext uri="{FF2B5EF4-FFF2-40B4-BE49-F238E27FC236}">
                  <a16:creationId xmlns:a16="http://schemas.microsoft.com/office/drawing/2014/main" xmlns="" id="{4121D451-59A4-48C5-9116-F4302F26CA40}"/>
                </a:ext>
              </a:extLst>
            </p:cNvPr>
            <p:cNvSpPr/>
            <p:nvPr userDrawn="1"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no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sz="10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1D4F5A-6C07-4CD8-AC87-8857B57B3D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62" t="30541" r="74673" b="28883"/>
          <a:stretch/>
        </p:blipFill>
        <p:spPr>
          <a:xfrm>
            <a:off x="842371" y="625835"/>
            <a:ext cx="690113" cy="1039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3199;p63"/>
          <p:cNvGrpSpPr/>
          <p:nvPr/>
        </p:nvGrpSpPr>
        <p:grpSpPr>
          <a:xfrm>
            <a:off x="6262875" y="130376"/>
            <a:ext cx="856613" cy="494185"/>
            <a:chOff x="3736099" y="1890574"/>
            <a:chExt cx="856613" cy="494185"/>
          </a:xfrm>
        </p:grpSpPr>
        <p:grpSp>
          <p:nvGrpSpPr>
            <p:cNvPr id="114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30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89" y="615674"/>
            <a:ext cx="8726930" cy="4181284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89214" y="686441"/>
            <a:ext cx="39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Cánh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</a:t>
            </a:r>
            <a:endParaRPr lang="en-US" sz="320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20876" y="1249649"/>
            <a:ext cx="3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trên.</a:t>
            </a:r>
          </a:p>
          <a:p>
            <a:pPr algn="just"/>
            <a:endParaRPr lang="en-US" sz="2400" b="1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dưới. 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63971"/>
            <a:ext cx="2220876" cy="2849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7" name="Google Shape;1248;p35"/>
          <p:cNvGrpSpPr/>
          <p:nvPr/>
        </p:nvGrpSpPr>
        <p:grpSpPr>
          <a:xfrm>
            <a:off x="8040914" y="3632199"/>
            <a:ext cx="1103086" cy="1311201"/>
            <a:chOff x="7969313" y="3825894"/>
            <a:chExt cx="1101861" cy="1152362"/>
          </a:xfrm>
        </p:grpSpPr>
        <p:sp>
          <p:nvSpPr>
            <p:cNvPr id="78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0549" y="14738"/>
            <a:ext cx="4858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nối tiếp từng dòng thơ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634761" y="1281641"/>
            <a:ext cx="3304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ô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400" b="1" smtClean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400" b="1" i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199;p63"/>
          <p:cNvGrpSpPr/>
          <p:nvPr/>
        </p:nvGrpSpPr>
        <p:grpSpPr>
          <a:xfrm>
            <a:off x="6263004" y="105028"/>
            <a:ext cx="856613" cy="494185"/>
            <a:chOff x="3736099" y="1890574"/>
            <a:chExt cx="856613" cy="494185"/>
          </a:xfrm>
        </p:grpSpPr>
        <p:grpSp>
          <p:nvGrpSpPr>
            <p:cNvPr id="41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57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89" y="615674"/>
            <a:ext cx="8726930" cy="4181284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05856" y="668693"/>
            <a:ext cx="39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Cánh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</a:t>
            </a:r>
            <a:endParaRPr lang="en-US" sz="320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64819" y="1194812"/>
            <a:ext cx="3193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</a:t>
            </a: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9" y="2290322"/>
            <a:ext cx="1895048" cy="248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7" name="Google Shape;1248;p35"/>
          <p:cNvGrpSpPr/>
          <p:nvPr/>
        </p:nvGrpSpPr>
        <p:grpSpPr>
          <a:xfrm>
            <a:off x="7807622" y="3870147"/>
            <a:ext cx="839096" cy="1092162"/>
            <a:chOff x="7969313" y="3825894"/>
            <a:chExt cx="1101861" cy="1152362"/>
          </a:xfrm>
        </p:grpSpPr>
        <p:sp>
          <p:nvSpPr>
            <p:cNvPr id="78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95532" y="16985"/>
            <a:ext cx="4411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748647" y="1153692"/>
            <a:ext cx="335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ô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48A3C3B2-CA2D-4DCB-ACEA-5AD1F4B56B73}"/>
              </a:ext>
            </a:extLst>
          </p:cNvPr>
          <p:cNvGrpSpPr/>
          <p:nvPr/>
        </p:nvGrpSpPr>
        <p:grpSpPr>
          <a:xfrm>
            <a:off x="1653456" y="1223713"/>
            <a:ext cx="694705" cy="561403"/>
            <a:chOff x="1472551" y="1769815"/>
            <a:chExt cx="693881" cy="561403"/>
          </a:xfrm>
        </p:grpSpPr>
        <p:sp>
          <p:nvSpPr>
            <p:cNvPr id="114" name="Oval 11">
              <a:extLst>
                <a:ext uri="{FF2B5EF4-FFF2-40B4-BE49-F238E27FC236}">
                  <a16:creationId xmlns:a16="http://schemas.microsoft.com/office/drawing/2014/main" xmlns="" id="{45DC2FA2-7CDF-4847-9BFA-ABF74670035E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6E36105E-6B54-4D26-BFDE-C6E5FD9C6C3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3CED6A1F-F694-4423-9934-CB083B8E5EEB}"/>
              </a:ext>
            </a:extLst>
          </p:cNvPr>
          <p:cNvGrpSpPr/>
          <p:nvPr/>
        </p:nvGrpSpPr>
        <p:grpSpPr>
          <a:xfrm>
            <a:off x="1702377" y="2913368"/>
            <a:ext cx="694705" cy="561403"/>
            <a:chOff x="1472551" y="1769815"/>
            <a:chExt cx="693881" cy="561403"/>
          </a:xfrm>
        </p:grpSpPr>
        <p:sp>
          <p:nvSpPr>
            <p:cNvPr id="117" name="Oval 51">
              <a:extLst>
                <a:ext uri="{FF2B5EF4-FFF2-40B4-BE49-F238E27FC236}">
                  <a16:creationId xmlns:a16="http://schemas.microsoft.com/office/drawing/2014/main" xmlns="" id="{9F629E68-0CFE-4CC6-B540-B16303E32271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B8CB8AC9-7C8E-4445-9208-821ACE47898B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6DAD8D1D-9829-4864-8F5B-84137F4031B9}"/>
              </a:ext>
            </a:extLst>
          </p:cNvPr>
          <p:cNvGrpSpPr/>
          <p:nvPr/>
        </p:nvGrpSpPr>
        <p:grpSpPr>
          <a:xfrm>
            <a:off x="5337395" y="1176952"/>
            <a:ext cx="694705" cy="561403"/>
            <a:chOff x="1472551" y="1769815"/>
            <a:chExt cx="693881" cy="561403"/>
          </a:xfrm>
        </p:grpSpPr>
        <p:sp>
          <p:nvSpPr>
            <p:cNvPr id="120" name="Oval 54">
              <a:extLst>
                <a:ext uri="{FF2B5EF4-FFF2-40B4-BE49-F238E27FC236}">
                  <a16:creationId xmlns:a16="http://schemas.microsoft.com/office/drawing/2014/main" xmlns="" id="{1B1B3222-93B0-4107-B3CC-F4F40D3E0B10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70AD47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5D46476D-D7B5-4D2F-98AD-F78EBC096563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2155461" y="2934422"/>
            <a:ext cx="3422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828733" y="2653519"/>
            <a:ext cx="3193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400" b="1" i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38959E3-3CF2-4167-9A2D-13F34C41CEBA}"/>
              </a:ext>
            </a:extLst>
          </p:cNvPr>
          <p:cNvCxnSpPr>
            <a:cxnSpLocks/>
          </p:cNvCxnSpPr>
          <p:nvPr/>
        </p:nvCxnSpPr>
        <p:spPr>
          <a:xfrm>
            <a:off x="4426980" y="1948070"/>
            <a:ext cx="6042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816A4684-D95F-47C8-86C3-0E3412FE42DB}"/>
              </a:ext>
            </a:extLst>
          </p:cNvPr>
          <p:cNvCxnSpPr>
            <a:cxnSpLocks/>
          </p:cNvCxnSpPr>
          <p:nvPr/>
        </p:nvCxnSpPr>
        <p:spPr>
          <a:xfrm>
            <a:off x="2686969" y="3666877"/>
            <a:ext cx="12549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80A8EF43-C419-4251-94E9-B7441C2831A5}"/>
              </a:ext>
            </a:extLst>
          </p:cNvPr>
          <p:cNvCxnSpPr>
            <a:cxnSpLocks/>
          </p:cNvCxnSpPr>
          <p:nvPr/>
        </p:nvCxnSpPr>
        <p:spPr>
          <a:xfrm>
            <a:off x="7316525" y="2618836"/>
            <a:ext cx="14617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7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3199;p63"/>
          <p:cNvGrpSpPr/>
          <p:nvPr/>
        </p:nvGrpSpPr>
        <p:grpSpPr>
          <a:xfrm>
            <a:off x="6262875" y="130376"/>
            <a:ext cx="856613" cy="494185"/>
            <a:chOff x="3736099" y="1890574"/>
            <a:chExt cx="856613" cy="494185"/>
          </a:xfrm>
        </p:grpSpPr>
        <p:grpSp>
          <p:nvGrpSpPr>
            <p:cNvPr id="114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30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89" y="615674"/>
            <a:ext cx="8726930" cy="4181284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60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89214" y="686441"/>
            <a:ext cx="39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Cánh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</a:t>
            </a:r>
            <a:endParaRPr lang="en-US" sz="320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31267" y="1249649"/>
            <a:ext cx="3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trên.</a:t>
            </a:r>
          </a:p>
          <a:p>
            <a:pPr algn="just"/>
            <a:endParaRPr lang="en-US" sz="2400" b="1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algn="just"/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dưới. 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63971"/>
            <a:ext cx="2231267" cy="2849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7" name="Google Shape;1248;p35"/>
          <p:cNvGrpSpPr/>
          <p:nvPr/>
        </p:nvGrpSpPr>
        <p:grpSpPr>
          <a:xfrm>
            <a:off x="8040914" y="3632199"/>
            <a:ext cx="1103086" cy="1311201"/>
            <a:chOff x="7969313" y="3825894"/>
            <a:chExt cx="1101861" cy="1152362"/>
          </a:xfrm>
        </p:grpSpPr>
        <p:sp>
          <p:nvSpPr>
            <p:cNvPr id="78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0550" y="14738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cả bài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645152" y="1229652"/>
            <a:ext cx="3304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400" b="1" smtClean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b="1" i="1" dirty="0" err="1">
                <a:ln w="28575">
                  <a:noFill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400" b="1" i="1" dirty="0">
              <a:ln w="28575">
                <a:noFill/>
              </a:ln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15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AE26C5-7EB3-4319-9A4D-4A3DBAE9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58" y="401679"/>
            <a:ext cx="5325084" cy="4139543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oại chốt cửa lùa, cửa gỗ, cửa nhôm kính tốt nhất hiện nay - BeeHot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r="2041" b="18500"/>
          <a:stretch/>
        </p:blipFill>
        <p:spPr bwMode="auto">
          <a:xfrm>
            <a:off x="1340364" y="2465357"/>
            <a:ext cx="3309188" cy="204378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ôi nhà gỗ trọn vẹn bình yên giữa mây trời trong xanh của đạo diễn thích  bỏ phố lên rừng | Việt Nam Mớ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3" r="10660" b="6736"/>
          <a:stretch/>
        </p:blipFill>
        <p:spPr bwMode="auto">
          <a:xfrm>
            <a:off x="4862987" y="2410818"/>
            <a:ext cx="3414240" cy="20381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1" name="Google Shape;1301;p36"/>
          <p:cNvGrpSpPr/>
          <p:nvPr/>
        </p:nvGrpSpPr>
        <p:grpSpPr>
          <a:xfrm>
            <a:off x="79124" y="3238052"/>
            <a:ext cx="1530168" cy="1695610"/>
            <a:chOff x="713824" y="2063215"/>
            <a:chExt cx="2201829" cy="2687567"/>
          </a:xfrm>
        </p:grpSpPr>
        <p:sp>
          <p:nvSpPr>
            <p:cNvPr id="1302" name="Google Shape;1302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6"/>
            <p:cNvSpPr/>
            <p:nvPr/>
          </p:nvSpPr>
          <p:spPr>
            <a:xfrm rot="-460792" flipH="1">
              <a:off x="2472237" y="3846064"/>
              <a:ext cx="340012" cy="184958"/>
            </a:xfrm>
            <a:custGeom>
              <a:avLst/>
              <a:gdLst/>
              <a:ahLst/>
              <a:cxnLst/>
              <a:rect l="l" t="t" r="r" b="b"/>
              <a:pathLst>
                <a:path w="5162" h="2808" extrusionOk="0">
                  <a:moveTo>
                    <a:pt x="3446" y="1"/>
                  </a:moveTo>
                  <a:cubicBezTo>
                    <a:pt x="3067" y="1"/>
                    <a:pt x="2648" y="62"/>
                    <a:pt x="2221" y="193"/>
                  </a:cubicBezTo>
                  <a:cubicBezTo>
                    <a:pt x="910" y="573"/>
                    <a:pt x="1" y="1419"/>
                    <a:pt x="191" y="2096"/>
                  </a:cubicBezTo>
                  <a:cubicBezTo>
                    <a:pt x="334" y="2553"/>
                    <a:pt x="930" y="2807"/>
                    <a:pt x="1712" y="2807"/>
                  </a:cubicBezTo>
                  <a:cubicBezTo>
                    <a:pt x="2088" y="2807"/>
                    <a:pt x="2507" y="2749"/>
                    <a:pt x="2940" y="2625"/>
                  </a:cubicBezTo>
                  <a:cubicBezTo>
                    <a:pt x="4252" y="2244"/>
                    <a:pt x="5161" y="1398"/>
                    <a:pt x="4950" y="721"/>
                  </a:cubicBezTo>
                  <a:cubicBezTo>
                    <a:pt x="4835" y="265"/>
                    <a:pt x="4230" y="1"/>
                    <a:pt x="3446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517519" y="126836"/>
            <a:ext cx="33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Giải </a:t>
            </a:r>
            <a:r>
              <a:rPr lang="en-US" sz="360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nghĩa</a:t>
            </a:r>
            <a:r>
              <a:rPr lang="en-US" sz="360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từ</a:t>
            </a:r>
            <a:endParaRPr lang="en-US" sz="360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6876" y="1123269"/>
            <a:ext cx="2159961" cy="1015755"/>
            <a:chOff x="1326096" y="1268215"/>
            <a:chExt cx="2065483" cy="1015755"/>
          </a:xfrm>
        </p:grpSpPr>
        <p:sp>
          <p:nvSpPr>
            <p:cNvPr id="80" name="Google Shape;1360;p38"/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26096" y="1576084"/>
              <a:ext cx="20654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then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endPara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2270" y="1215995"/>
            <a:ext cx="6188512" cy="1077218"/>
            <a:chOff x="2883926" y="1278803"/>
            <a:chExt cx="5819011" cy="915932"/>
          </a:xfrm>
        </p:grpSpPr>
        <p:sp>
          <p:nvSpPr>
            <p:cNvPr id="85" name="矩形: 圆角 30">
              <a:extLst>
                <a:ext uri="{FF2B5EF4-FFF2-40B4-BE49-F238E27FC236}">
                  <a16:creationId xmlns:a16="http://schemas.microsoft.com/office/drawing/2014/main" xmlns="" id="{FE557F12-4F63-4744-88FD-857E1C5CB9D5}"/>
                </a:ext>
              </a:extLst>
            </p:cNvPr>
            <p:cNvSpPr/>
            <p:nvPr/>
          </p:nvSpPr>
          <p:spPr>
            <a:xfrm>
              <a:off x="2883926" y="1278803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74490" y="1278803"/>
              <a:ext cx="5728447" cy="915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cài,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đóng.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772269" y="1103418"/>
            <a:ext cx="2000635" cy="1054322"/>
            <a:chOff x="1320314" y="1268215"/>
            <a:chExt cx="2000635" cy="1054322"/>
          </a:xfrm>
        </p:grpSpPr>
        <p:sp>
          <p:nvSpPr>
            <p:cNvPr id="58" name="Google Shape;1360;p38"/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20314" y="1614651"/>
              <a:ext cx="20006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cúi</a:t>
              </a:r>
              <a:endPara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910223" y="996322"/>
            <a:ext cx="6138361" cy="2686848"/>
            <a:chOff x="2883926" y="1278803"/>
            <a:chExt cx="5819011" cy="2062103"/>
          </a:xfrm>
        </p:grpSpPr>
        <p:sp>
          <p:nvSpPr>
            <p:cNvPr id="61" name="矩形: 圆角 30">
              <a:extLst>
                <a:ext uri="{FF2B5EF4-FFF2-40B4-BE49-F238E27FC236}">
                  <a16:creationId xmlns:a16="http://schemas.microsoft.com/office/drawing/2014/main" xmlns="" id="{FE557F12-4F63-4744-88FD-857E1C5CB9D5}"/>
                </a:ext>
              </a:extLst>
            </p:cNvPr>
            <p:cNvSpPr/>
            <p:nvPr/>
          </p:nvSpPr>
          <p:spPr>
            <a:xfrm>
              <a:off x="2883926" y="1278803"/>
              <a:ext cx="5819011" cy="1200329"/>
            </a:xfrm>
            <a:prstGeom prst="roundRect">
              <a:avLst>
                <a:gd name="adj" fmla="val 38426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025290" y="1278803"/>
              <a:ext cx="556407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từ gợi tả dáng vẻ hơi cúi xuống, chăm chú và mải miết làm việc gì, không để ý đến </a:t>
              </a:r>
              <a:r>
                <a:rPr lang="vi-VN" sz="3200" b="1">
                  <a:latin typeface="+mj-lt"/>
                  <a:cs typeface="Calibri" panose="020F0502020204030204" pitchFamily="34" charset="0"/>
                </a:rPr>
                <a:t>xung quanh</a:t>
              </a:r>
              <a:r>
                <a:rPr lang="en-US" sz="3200" b="1">
                  <a:latin typeface="+mj-lt"/>
                  <a:cs typeface="Calibri" panose="020F0502020204030204" pitchFamily="34" charset="0"/>
                </a:rPr>
                <a:t>.</a:t>
              </a:r>
              <a:endParaRPr lang="vi-VN" sz="3200" b="1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43523" y="2962774"/>
            <a:ext cx="2410218" cy="1602085"/>
            <a:chOff x="1320314" y="1268215"/>
            <a:chExt cx="2229452" cy="1602085"/>
          </a:xfrm>
        </p:grpSpPr>
        <p:sp>
          <p:nvSpPr>
            <p:cNvPr id="64" name="Google Shape;1360;p38"/>
            <p:cNvSpPr/>
            <p:nvPr/>
          </p:nvSpPr>
          <p:spPr>
            <a:xfrm>
              <a:off x="1390578" y="1268215"/>
              <a:ext cx="2137954" cy="1097418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320314" y="1669971"/>
              <a:ext cx="2229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nguôi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72904" y="2903146"/>
            <a:ext cx="5779292" cy="1693136"/>
            <a:chOff x="2883926" y="1278803"/>
            <a:chExt cx="5819011" cy="974799"/>
          </a:xfrm>
        </p:grpSpPr>
        <p:sp>
          <p:nvSpPr>
            <p:cNvPr id="67" name="矩形: 圆角 30">
              <a:extLst>
                <a:ext uri="{FF2B5EF4-FFF2-40B4-BE49-F238E27FC236}">
                  <a16:creationId xmlns:a16="http://schemas.microsoft.com/office/drawing/2014/main" xmlns="" id="{FE557F12-4F63-4744-88FD-857E1C5CB9D5}"/>
                </a:ext>
              </a:extLst>
            </p:cNvPr>
            <p:cNvSpPr/>
            <p:nvPr/>
          </p:nvSpPr>
          <p:spPr>
            <a:xfrm>
              <a:off x="2883926" y="1278803"/>
              <a:ext cx="5819011" cy="974799"/>
            </a:xfrm>
            <a:prstGeom prst="roundRect">
              <a:avLst>
                <a:gd name="adj" fmla="val 38426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059734" y="1338290"/>
              <a:ext cx="5564077" cy="903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khó nguôi ngoai, khó dứt được tình cảm hoặc thôi suy nghĩ về một </a:t>
              </a:r>
              <a:r>
                <a:rPr lang="vi-VN" sz="3200" b="1">
                  <a:latin typeface="+mj-lt"/>
                  <a:cs typeface="Calibri" panose="020F0502020204030204" pitchFamily="34" charset="0"/>
                </a:rPr>
                <a:t>cái gì</a:t>
              </a:r>
              <a:r>
                <a:rPr lang="en-US" sz="3200" b="1"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>
                  <a:latin typeface="+mj-lt"/>
                  <a:cs typeface="Calibri" panose="020F0502020204030204" pitchFamily="34" charset="0"/>
                </a:rPr>
                <a:t>.</a:t>
              </a:r>
              <a:endParaRPr lang="vi-VN" sz="3200" b="1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oogle Shape;1301;p36"/>
          <p:cNvGrpSpPr/>
          <p:nvPr/>
        </p:nvGrpSpPr>
        <p:grpSpPr>
          <a:xfrm>
            <a:off x="0" y="4098912"/>
            <a:ext cx="987676" cy="958562"/>
            <a:chOff x="713824" y="2063215"/>
            <a:chExt cx="2201829" cy="2687567"/>
          </a:xfrm>
        </p:grpSpPr>
        <p:sp>
          <p:nvSpPr>
            <p:cNvPr id="70" name="Google Shape;1302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03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04;p36"/>
            <p:cNvSpPr/>
            <p:nvPr/>
          </p:nvSpPr>
          <p:spPr>
            <a:xfrm rot="-460792" flipH="1">
              <a:off x="2472237" y="3846064"/>
              <a:ext cx="340012" cy="184958"/>
            </a:xfrm>
            <a:custGeom>
              <a:avLst/>
              <a:gdLst/>
              <a:ahLst/>
              <a:cxnLst/>
              <a:rect l="l" t="t" r="r" b="b"/>
              <a:pathLst>
                <a:path w="5162" h="2808" extrusionOk="0">
                  <a:moveTo>
                    <a:pt x="3446" y="1"/>
                  </a:moveTo>
                  <a:cubicBezTo>
                    <a:pt x="3067" y="1"/>
                    <a:pt x="2648" y="62"/>
                    <a:pt x="2221" y="193"/>
                  </a:cubicBezTo>
                  <a:cubicBezTo>
                    <a:pt x="910" y="573"/>
                    <a:pt x="1" y="1419"/>
                    <a:pt x="191" y="2096"/>
                  </a:cubicBezTo>
                  <a:cubicBezTo>
                    <a:pt x="334" y="2553"/>
                    <a:pt x="930" y="2807"/>
                    <a:pt x="1712" y="2807"/>
                  </a:cubicBezTo>
                  <a:cubicBezTo>
                    <a:pt x="2088" y="2807"/>
                    <a:pt x="2507" y="2749"/>
                    <a:pt x="2940" y="2625"/>
                  </a:cubicBezTo>
                  <a:cubicBezTo>
                    <a:pt x="4252" y="2244"/>
                    <a:pt x="5161" y="1398"/>
                    <a:pt x="4950" y="721"/>
                  </a:cubicBezTo>
                  <a:cubicBezTo>
                    <a:pt x="4835" y="265"/>
                    <a:pt x="4230" y="1"/>
                    <a:pt x="3446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05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06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07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08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09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0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1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12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13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14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15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16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17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18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19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20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21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22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23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24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25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26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27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28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29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30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31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32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33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34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35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36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37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38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39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40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41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42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43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44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45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46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B27D891E-5C7D-4291-BC2B-8F3E32ECA21A}"/>
              </a:ext>
            </a:extLst>
          </p:cNvPr>
          <p:cNvSpPr txBox="1"/>
          <p:nvPr/>
        </p:nvSpPr>
        <p:spPr>
          <a:xfrm>
            <a:off x="238206" y="90188"/>
            <a:ext cx="33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Giải </a:t>
            </a:r>
            <a:r>
              <a:rPr lang="en-US" sz="360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nghĩa</a:t>
            </a:r>
            <a:r>
              <a:rPr lang="en-US" sz="360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từ</a:t>
            </a:r>
            <a:endParaRPr lang="en-US" sz="360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738</Words>
  <Application>Microsoft Office PowerPoint</Application>
  <PresentationFormat>On-screen Show (16:9)</PresentationFormat>
  <Paragraphs>120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宋体</vt:lpstr>
      <vt:lpstr>Nunito</vt:lpstr>
      <vt:lpstr>Patrick Hand</vt:lpstr>
      <vt:lpstr>Roboto Condensed Light</vt:lpstr>
      <vt:lpstr>Titan One</vt:lpstr>
      <vt:lpstr>Wingdings</vt:lpstr>
      <vt:lpstr>Calibri</vt:lpstr>
      <vt:lpstr>Times New Roman</vt:lpstr>
      <vt:lpstr>Catamaran</vt:lpstr>
      <vt:lpstr>等线</vt:lpstr>
      <vt:lpstr>Livvic</vt:lpstr>
      <vt:lpstr>字魂80号-萌趣小鱼体</vt:lpstr>
      <vt:lpstr>Roboto Slab Light</vt:lpstr>
      <vt:lpstr>Coiny</vt:lpstr>
      <vt:lpstr>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Newsletter de Pollitos Bonitos</dc:title>
  <dc:creator>Admin</dc:creator>
  <cp:lastModifiedBy>ASUS</cp:lastModifiedBy>
  <cp:revision>115</cp:revision>
  <dcterms:modified xsi:type="dcterms:W3CDTF">2022-01-11T16:52:48Z</dcterms:modified>
</cp:coreProperties>
</file>